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82" r:id="rId3"/>
    <p:sldId id="283" r:id="rId4"/>
    <p:sldId id="259" r:id="rId5"/>
    <p:sldId id="261" r:id="rId6"/>
    <p:sldId id="266" r:id="rId7"/>
    <p:sldId id="279" r:id="rId8"/>
    <p:sldId id="280" r:id="rId9"/>
    <p:sldId id="272" r:id="rId10"/>
    <p:sldId id="267" r:id="rId11"/>
    <p:sldId id="276" r:id="rId12"/>
    <p:sldId id="284" r:id="rId13"/>
    <p:sldId id="281" r:id="rId14"/>
    <p:sldId id="28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>
        <p:scale>
          <a:sx n="107" d="100"/>
          <a:sy n="107" d="100"/>
        </p:scale>
        <p:origin x="-3642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02405949256337E-2"/>
          <c:y val="4.8546805894302027E-2"/>
          <c:w val="0.87644203849518809"/>
          <c:h val="0.57707465708287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Лист10!$A$3</c:f>
              <c:strCache>
                <c:ptCount val="1"/>
                <c:pt idx="0">
                  <c:v>Качество знаний,%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735E-3"/>
                  <c:y val="-1.377885096100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73236307076991E-2"/>
                  <c:y val="-1.3778850961004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09543384068437E-2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850461059881E-2"/>
                  <c:y val="-8.2673105766025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Лист10!$B$1:$E$1</c:f>
              <c:strCache>
                <c:ptCount val="4"/>
                <c:pt idx="0">
                  <c:v>онлайн</c:v>
                </c:pt>
                <c:pt idx="1">
                  <c:v>в присутствии независимых экспертов</c:v>
                </c:pt>
                <c:pt idx="2">
                  <c:v>без присутствия независимых экспертов</c:v>
                </c:pt>
                <c:pt idx="3">
                  <c:v>итого по РМ</c:v>
                </c:pt>
              </c:strCache>
            </c:strRef>
          </c:cat>
          <c:val>
            <c:numRef>
              <c:f>Лист10!$B$3:$E$3</c:f>
              <c:numCache>
                <c:formatCode>General</c:formatCode>
                <c:ptCount val="4"/>
                <c:pt idx="0" formatCode="0.0">
                  <c:v>40</c:v>
                </c:pt>
                <c:pt idx="1">
                  <c:v>27.3</c:v>
                </c:pt>
                <c:pt idx="2">
                  <c:v>39.4</c:v>
                </c:pt>
                <c:pt idx="3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Лист10!$A$2</c:f>
              <c:strCache>
                <c:ptCount val="1"/>
                <c:pt idx="0">
                  <c:v>Уровень обученности,%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73236307077022E-2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82157538051327E-2"/>
                  <c:y val="-3.306924230641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36929230085547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73236307076991E-2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Лист10!$B$1:$E$1</c:f>
              <c:strCache>
                <c:ptCount val="4"/>
                <c:pt idx="0">
                  <c:v>онлайн</c:v>
                </c:pt>
                <c:pt idx="1">
                  <c:v>в присутствии независимых экспертов</c:v>
                </c:pt>
                <c:pt idx="2">
                  <c:v>без присутствия независимых экспертов</c:v>
                </c:pt>
                <c:pt idx="3">
                  <c:v>итого по РМ</c:v>
                </c:pt>
              </c:strCache>
            </c:strRef>
          </c:cat>
          <c:val>
            <c:numRef>
              <c:f>Лист10!$B$2:$E$2</c:f>
              <c:numCache>
                <c:formatCode>General</c:formatCode>
                <c:ptCount val="4"/>
                <c:pt idx="0">
                  <c:v>74</c:v>
                </c:pt>
                <c:pt idx="1">
                  <c:v>68.8</c:v>
                </c:pt>
                <c:pt idx="2">
                  <c:v>77.900000000000006</c:v>
                </c:pt>
                <c:pt idx="3">
                  <c:v>73.599999999999994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228928"/>
        <c:axId val="185366144"/>
        <c:axId val="0"/>
      </c:bar3DChart>
      <c:catAx>
        <c:axId val="207228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5366144"/>
        <c:crosses val="autoZero"/>
        <c:auto val="1"/>
        <c:lblAlgn val="ctr"/>
        <c:lblOffset val="100"/>
        <c:noMultiLvlLbl val="0"/>
      </c:catAx>
      <c:valAx>
        <c:axId val="1853661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7228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483673493968647"/>
          <c:y val="0.90651556549574785"/>
          <c:w val="0.57032637956265919"/>
          <c:h val="9.348428428874595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25179020512873E-2"/>
                  <c:y val="-3.1467609670814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68606996883387E-2"/>
                  <c:y val="-1.767209557361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54554544444556E-2"/>
                  <c:y val="-2.51740877366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52150930598355E-2"/>
                  <c:y val="-1.991266203396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английский язык</c:v>
                </c:pt>
                <c:pt idx="1">
                  <c:v>немецкий язык</c:v>
                </c:pt>
                <c:pt idx="2">
                  <c:v>французский язык</c:v>
                </c:pt>
                <c:pt idx="3">
                  <c:v>Итого по РМ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41.5</c:v>
                </c:pt>
                <c:pt idx="1">
                  <c:v>18.2</c:v>
                </c:pt>
                <c:pt idx="2">
                  <c:v>46.9</c:v>
                </c:pt>
                <c:pt idx="3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обученности,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41965034188119E-2"/>
                  <c:y val="-2.51740877366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3572027350496E-2"/>
                  <c:y val="-3.461437063789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3776853076931E-2"/>
                  <c:y val="-2.2027326769569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3776853076931E-2"/>
                  <c:y val="-4.090789257205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английский язык</c:v>
                </c:pt>
                <c:pt idx="1">
                  <c:v>немецкий язык</c:v>
                </c:pt>
                <c:pt idx="2">
                  <c:v>французский язык</c:v>
                </c:pt>
                <c:pt idx="3">
                  <c:v>Итого по РМ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84.9</c:v>
                </c:pt>
                <c:pt idx="1">
                  <c:v>70.099999999999994</c:v>
                </c:pt>
                <c:pt idx="2">
                  <c:v>87.5</c:v>
                </c:pt>
                <c:pt idx="3">
                  <c:v>80.8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89956608"/>
        <c:axId val="163180480"/>
        <c:axId val="0"/>
      </c:bar3DChart>
      <c:catAx>
        <c:axId val="189956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3180480"/>
        <c:crosses val="autoZero"/>
        <c:auto val="1"/>
        <c:lblAlgn val="ctr"/>
        <c:lblOffset val="100"/>
        <c:noMultiLvlLbl val="0"/>
      </c:catAx>
      <c:valAx>
        <c:axId val="163180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89956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19969378827649E-2"/>
          <c:y val="4.2545049515869342E-2"/>
          <c:w val="0.90271908719743366"/>
          <c:h val="0.7338001992859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онлайн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444444444444441E-3"/>
                  <c:y val="-1.133144475920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895662386718938E-4"/>
                  <c:y val="-1.031005235529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4444444445291E-3"/>
                  <c:y val="-1.432996512829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Лист1!$D$5:$D$8</c:f>
              <c:strCache>
                <c:ptCount val="4"/>
                <c:pt idx="0">
                  <c:v>2012-2013 уч.г.</c:v>
                </c:pt>
                <c:pt idx="1">
                  <c:v>2013-2014 уч.г.</c:v>
                </c:pt>
                <c:pt idx="2">
                  <c:v>2014-2015 уч.г.</c:v>
                </c:pt>
                <c:pt idx="3">
                  <c:v>2015-2016 уч.г.</c:v>
                </c:pt>
              </c:strCache>
            </c:strRef>
          </c:cat>
          <c:val>
            <c:numRef>
              <c:f>Лист1!$E$5:$E$8</c:f>
              <c:numCache>
                <c:formatCode>General</c:formatCode>
                <c:ptCount val="4"/>
                <c:pt idx="0">
                  <c:v>88.9</c:v>
                </c:pt>
                <c:pt idx="1">
                  <c:v>83.3</c:v>
                </c:pt>
                <c:pt idx="2">
                  <c:v>87.5</c:v>
                </c:pt>
                <c:pt idx="3">
                  <c:v>94.9</c:v>
                </c:pt>
              </c:numCache>
            </c:numRef>
          </c:val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бланочное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3.7771482530689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74074074074073E-2"/>
                  <c:y val="-7.554296506137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2587E-3"/>
                  <c:y val="-1.1331444759206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764253707260042E-2"/>
                  <c:y val="-1.91944818631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Лист1!$D$5:$D$8</c:f>
              <c:strCache>
                <c:ptCount val="4"/>
                <c:pt idx="0">
                  <c:v>2012-2013 уч.г.</c:v>
                </c:pt>
                <c:pt idx="1">
                  <c:v>2013-2014 уч.г.</c:v>
                </c:pt>
                <c:pt idx="2">
                  <c:v>2014-2015 уч.г.</c:v>
                </c:pt>
                <c:pt idx="3">
                  <c:v>2015-2016 уч.г.</c:v>
                </c:pt>
              </c:strCache>
            </c:strRef>
          </c:cat>
          <c:val>
            <c:numRef>
              <c:f>Лист1!$F$5:$F$8</c:f>
              <c:numCache>
                <c:formatCode>General</c:formatCode>
                <c:ptCount val="4"/>
                <c:pt idx="0">
                  <c:v>88</c:v>
                </c:pt>
                <c:pt idx="1">
                  <c:v>86.3</c:v>
                </c:pt>
                <c:pt idx="2">
                  <c:v>90.4</c:v>
                </c:pt>
                <c:pt idx="3">
                  <c:v>94.3</c:v>
                </c:pt>
              </c:numCache>
            </c:numRef>
          </c:val>
        </c:ser>
        <c:ser>
          <c:idx val="2"/>
          <c:order val="2"/>
          <c:tx>
            <c:strRef>
              <c:f>Лист1!$G$4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410308907475886E-2"/>
                  <c:y val="-7.5542821630929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3.7771482530689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6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477481338052383E-2"/>
                  <c:y val="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Лист1!$D$5:$D$8</c:f>
              <c:strCache>
                <c:ptCount val="4"/>
                <c:pt idx="0">
                  <c:v>2012-2013 уч.г.</c:v>
                </c:pt>
                <c:pt idx="1">
                  <c:v>2013-2014 уч.г.</c:v>
                </c:pt>
                <c:pt idx="2">
                  <c:v>2014-2015 уч.г.</c:v>
                </c:pt>
                <c:pt idx="3">
                  <c:v>2015-2016 уч.г.</c:v>
                </c:pt>
              </c:strCache>
            </c:strRef>
          </c:cat>
          <c:val>
            <c:numRef>
              <c:f>Лист1!$G$5:$G$8</c:f>
              <c:numCache>
                <c:formatCode>General</c:formatCode>
                <c:ptCount val="4"/>
                <c:pt idx="0">
                  <c:v>87.7</c:v>
                </c:pt>
                <c:pt idx="1">
                  <c:v>81.2</c:v>
                </c:pt>
                <c:pt idx="2">
                  <c:v>86.6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957632"/>
        <c:axId val="163182784"/>
        <c:axId val="0"/>
      </c:bar3DChart>
      <c:catAx>
        <c:axId val="189957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3182784"/>
        <c:crosses val="autoZero"/>
        <c:auto val="1"/>
        <c:lblAlgn val="ctr"/>
        <c:lblOffset val="100"/>
        <c:noMultiLvlLbl val="0"/>
      </c:catAx>
      <c:valAx>
        <c:axId val="16318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957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048720472440946"/>
          <c:y val="0.83893754806646448"/>
          <c:w val="0.49330909157188685"/>
          <c:h val="0.100035970289095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37192990898757E-2"/>
          <c:y val="3.1607393523399002E-2"/>
          <c:w val="0.86133008532957656"/>
          <c:h val="0.77779956528244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Лист1!$E$6:$E$7</c:f>
              <c:strCache>
                <c:ptCount val="1"/>
                <c:pt idx="0">
                  <c:v>качество знаний,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Лист1!$D$8:$D$12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Лист1!$E$8:$E$12</c:f>
              <c:numCache>
                <c:formatCode>General</c:formatCode>
                <c:ptCount val="5"/>
                <c:pt idx="0">
                  <c:v>46.7</c:v>
                </c:pt>
                <c:pt idx="1">
                  <c:v>44.7</c:v>
                </c:pt>
                <c:pt idx="2">
                  <c:v>44.7</c:v>
                </c:pt>
                <c:pt idx="3">
                  <c:v>48.5</c:v>
                </c:pt>
                <c:pt idx="4">
                  <c:v>61.6</c:v>
                </c:pt>
              </c:numCache>
            </c:numRef>
          </c:val>
        </c:ser>
        <c:ser>
          <c:idx val="1"/>
          <c:order val="1"/>
          <c:tx>
            <c:strRef>
              <c:f>Лист1!$F$6:$F$7</c:f>
              <c:strCache>
                <c:ptCount val="1"/>
                <c:pt idx="0">
                  <c:v>уровень обученности,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Лист1!$D$8:$D$12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Лист1!$F$8:$F$12</c:f>
              <c:numCache>
                <c:formatCode>General</c:formatCode>
                <c:ptCount val="5"/>
                <c:pt idx="0">
                  <c:v>88.5</c:v>
                </c:pt>
                <c:pt idx="1">
                  <c:v>85.6</c:v>
                </c:pt>
                <c:pt idx="2">
                  <c:v>85.6</c:v>
                </c:pt>
                <c:pt idx="3">
                  <c:v>85.1</c:v>
                </c:pt>
                <c:pt idx="4">
                  <c:v>92</c:v>
                </c:pt>
              </c:numCache>
            </c:numRef>
          </c:val>
        </c:ser>
        <c:ser>
          <c:idx val="2"/>
          <c:order val="2"/>
          <c:tx>
            <c:strRef>
              <c:f>Лист1!$G$6:$G$7</c:f>
              <c:strCache>
                <c:ptCount val="1"/>
                <c:pt idx="0">
                  <c:v>уровень обученности,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Лист1!$D$8:$D$12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Лист1!$G$8:$G$12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400064"/>
        <c:axId val="190015744"/>
        <c:axId val="0"/>
      </c:bar3DChart>
      <c:catAx>
        <c:axId val="5340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90015744"/>
        <c:crosses val="autoZero"/>
        <c:auto val="0"/>
        <c:lblAlgn val="ctr"/>
        <c:lblOffset val="100"/>
        <c:noMultiLvlLbl val="0"/>
      </c:catAx>
      <c:valAx>
        <c:axId val="19001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40006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7829034075179387"/>
          <c:y val="0.88098089607362851"/>
          <c:w val="0.50910962440235619"/>
          <c:h val="0.119019103926371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3BA8B-7963-4BAD-B903-BAE0B0346740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DE797E-F5D9-4CCE-834D-529173D5E219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DFD81-C31F-4572-8AE9-C3D595FB8875}" type="parTrans" cxnId="{67922372-DA6D-4A3E-80F9-BBE438366B31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D30A4-4FA7-47F5-BB2C-FE79711A831D}" type="sibTrans" cxnId="{67922372-DA6D-4A3E-80F9-BBE438366B31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C3740-5C2E-4531-B7C2-F655CE77AEA5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Личный прогресс</a:t>
          </a:r>
          <a:endParaRPr lang="ru-RU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F2EAE-DBD9-49B4-8D69-744D994947E5}" type="parTrans" cxnId="{DC684641-501A-46BB-B112-4D89BF55E2D8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CBF4A-6D8D-4C25-BFF2-55ACF9873574}" type="sibTrans" cxnId="{DC684641-501A-46BB-B112-4D89BF55E2D8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A4150-409F-41BD-BDE6-7E5B6C376C32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Учебные достижения, неудачи</a:t>
          </a:r>
          <a:endParaRPr lang="ru-RU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F08ED-CFEC-4F7A-95C4-24DCF7E22778}" type="parTrans" cxnId="{53D4C923-825E-4DB4-BF29-F85724811191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48671-2D31-417F-A864-129A69A1DC00}" type="sibTrans" cxnId="{53D4C923-825E-4DB4-BF29-F85724811191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84CDA-8404-45C9-830B-307BACFA7AF8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общественности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A000F-F228-4019-AE24-5D99A5C8FBA6}" type="parTrans" cxnId="{B49042AB-30B5-4346-BAE3-1BD04008790E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D5B39-9F98-4D57-B173-054BDBB02296}" type="sibTrans" cxnId="{B49042AB-30B5-4346-BAE3-1BD04008790E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612A-BE16-4478-81C3-98285CBF0A88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Достигаются ли значимые социальные, образовательные и экономические цели</a:t>
          </a:r>
          <a:endParaRPr lang="ru-RU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7F61-5E04-489E-9106-3F895210EA30}" type="parTrans" cxnId="{33F54BE7-B575-438A-B215-65B4C633675C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47C8F-C0FA-4DB3-B381-FEECB55F391F}" type="sibTrans" cxnId="{33F54BE7-B575-438A-B215-65B4C633675C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5667-5F4F-49E9-B0EA-7A493F766C84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Администраторы системы образования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6905E-3EAF-4FBE-93B4-5FDE523B7EA6}" type="parTrans" cxnId="{7F88352B-5B76-480F-8D79-A91DFDF94774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2017F-05FD-49DC-96C8-2A054DABD17E}" type="sibTrans" cxnId="{7F88352B-5B76-480F-8D79-A91DFDF94774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94263-2CBC-428A-8F79-02FDB44A3EAE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Корректировка учебных планов</a:t>
          </a:r>
          <a:endParaRPr lang="ru-RU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E9098-1B9B-47AC-9558-5E8F7C18089B}" type="parTrans" cxnId="{2D5CBE29-D008-4131-A45B-FEC86C51D693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4105D-F079-4479-8DDE-5F6AB10AA976}" type="sibTrans" cxnId="{2D5CBE29-D008-4131-A45B-FEC86C51D693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DB91F-EE5D-44CE-B49E-4AD1B4E43607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повышения квалификации учителей</a:t>
          </a:r>
          <a:endParaRPr lang="ru-RU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01607-EAD0-4D8B-86EC-63B035CF3BF8}" type="parTrans" cxnId="{CB5826A1-AE17-43CE-A3A7-1A7069104DEE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FDA75-FA5C-417A-AED2-BF849C1C5A06}" type="sibTrans" cxnId="{CB5826A1-AE17-43CE-A3A7-1A7069104DEE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2F008-6F20-45B8-84F7-D81880DD1D85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Динамика учебных достижений</a:t>
          </a:r>
          <a:endParaRPr lang="ru-RU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F8E3F-0100-4C53-9382-36C6A9C605B4}" type="parTrans" cxnId="{38716171-2851-4643-ACB8-28037C16EB59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FA109-0697-4548-92D1-5F8D953CE78C}" type="sibTrans" cxnId="{38716171-2851-4643-ACB8-28037C16EB59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49BB9-AFAA-4921-99A2-5B2AD1D0FEF4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78B09-BFCE-4545-A7B8-27701E5AEAF1}" type="parTrans" cxnId="{2ABF1E76-0A83-4CDC-82A0-99279C56ECA4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30E42-712F-4412-9D9B-59994E143709}" type="sibTrans" cxnId="{2ABF1E76-0A83-4CDC-82A0-99279C56ECA4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20DA2-4439-4AA6-BECA-79FD96A76578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Какое предметное содержание было не в полной мере усвоено</a:t>
          </a:r>
          <a:endParaRPr lang="ru-RU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895EF-4E10-4785-9285-4C26255A1377}" type="parTrans" cxnId="{4E794D56-C46A-40C3-A4E3-A31E1B453F8B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269AD-1CFC-40B3-9081-2597C90B1A42}" type="sibTrans" cxnId="{4E794D56-C46A-40C3-A4E3-A31E1B453F8B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FA139-1E58-4072-BE20-B66BE4BE1679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29E4D-2546-4C7E-AC9B-E915B5C514D9}" type="parTrans" cxnId="{6CDDEEB6-F5F0-4706-8DA6-DEABA072FEFF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813EB-2581-4810-98D3-221BD51A6FB0}" type="sibTrans" cxnId="{6CDDEEB6-F5F0-4706-8DA6-DEABA072FEFF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EFCDD-104F-4D6B-A82F-1AAA7AF0B979}" type="pres">
      <dgm:prSet presAssocID="{0123BA8B-7963-4BAD-B903-BAE0B03467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B00E5-B056-4B15-AB16-08146248D32E}" type="pres">
      <dgm:prSet presAssocID="{94DE797E-F5D9-4CCE-834D-529173D5E219}" presName="linNode" presStyleCnt="0"/>
      <dgm:spPr/>
      <dgm:t>
        <a:bodyPr/>
        <a:lstStyle/>
        <a:p>
          <a:endParaRPr lang="ru-RU"/>
        </a:p>
      </dgm:t>
    </dgm:pt>
    <dgm:pt modelId="{4F1825C4-DB6F-4CA5-B97E-C2E9600FFFB1}" type="pres">
      <dgm:prSet presAssocID="{94DE797E-F5D9-4CCE-834D-529173D5E2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15BEC-4F3F-46A2-BD0C-E6EFFC2499F0}" type="pres">
      <dgm:prSet presAssocID="{94DE797E-F5D9-4CCE-834D-529173D5E21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63A45-0365-4CDE-88A2-886C8A2E159A}" type="pres">
      <dgm:prSet presAssocID="{897D30A4-4FA7-47F5-BB2C-FE79711A831D}" presName="sp" presStyleCnt="0"/>
      <dgm:spPr/>
      <dgm:t>
        <a:bodyPr/>
        <a:lstStyle/>
        <a:p>
          <a:endParaRPr lang="ru-RU"/>
        </a:p>
      </dgm:t>
    </dgm:pt>
    <dgm:pt modelId="{D1B9862B-CD32-4EEA-ABD5-D2F66B584396}" type="pres">
      <dgm:prSet presAssocID="{CF149BB9-AFAA-4921-99A2-5B2AD1D0FEF4}" presName="linNode" presStyleCnt="0"/>
      <dgm:spPr/>
      <dgm:t>
        <a:bodyPr/>
        <a:lstStyle/>
        <a:p>
          <a:endParaRPr lang="ru-RU"/>
        </a:p>
      </dgm:t>
    </dgm:pt>
    <dgm:pt modelId="{28B05F46-3AC4-450B-B4F6-88BCF522EDA6}" type="pres">
      <dgm:prSet presAssocID="{CF149BB9-AFAA-4921-99A2-5B2AD1D0FEF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D30AA-7A38-473D-9F33-F689DAE1D134}" type="pres">
      <dgm:prSet presAssocID="{CF149BB9-AFAA-4921-99A2-5B2AD1D0FEF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63182-9E0E-407E-B7DA-60F37C3C94AA}" type="pres">
      <dgm:prSet presAssocID="{F6230E42-712F-4412-9D9B-59994E143709}" presName="sp" presStyleCnt="0"/>
      <dgm:spPr/>
      <dgm:t>
        <a:bodyPr/>
        <a:lstStyle/>
        <a:p>
          <a:endParaRPr lang="ru-RU"/>
        </a:p>
      </dgm:t>
    </dgm:pt>
    <dgm:pt modelId="{FA21C4F1-EDF3-48C4-A38B-CBE8E6DBF260}" type="pres">
      <dgm:prSet presAssocID="{566FA139-1E58-4072-BE20-B66BE4BE1679}" presName="linNode" presStyleCnt="0"/>
      <dgm:spPr/>
      <dgm:t>
        <a:bodyPr/>
        <a:lstStyle/>
        <a:p>
          <a:endParaRPr lang="ru-RU"/>
        </a:p>
      </dgm:t>
    </dgm:pt>
    <dgm:pt modelId="{932E2A4C-E612-4397-B52C-1ED8BFB51EE9}" type="pres">
      <dgm:prSet presAssocID="{566FA139-1E58-4072-BE20-B66BE4BE167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B97D8-92CE-4EFD-B27E-501A9309AB1F}" type="pres">
      <dgm:prSet presAssocID="{566FA139-1E58-4072-BE20-B66BE4BE167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5C5D8-22D0-4879-8047-CD8518B98895}" type="pres">
      <dgm:prSet presAssocID="{850813EB-2581-4810-98D3-221BD51A6FB0}" presName="sp" presStyleCnt="0"/>
      <dgm:spPr/>
      <dgm:t>
        <a:bodyPr/>
        <a:lstStyle/>
        <a:p>
          <a:endParaRPr lang="ru-RU"/>
        </a:p>
      </dgm:t>
    </dgm:pt>
    <dgm:pt modelId="{28E9CE90-E50E-4840-A562-7C0B578A0125}" type="pres">
      <dgm:prSet presAssocID="{9A684CDA-8404-45C9-830B-307BACFA7AF8}" presName="linNode" presStyleCnt="0"/>
      <dgm:spPr/>
      <dgm:t>
        <a:bodyPr/>
        <a:lstStyle/>
        <a:p>
          <a:endParaRPr lang="ru-RU"/>
        </a:p>
      </dgm:t>
    </dgm:pt>
    <dgm:pt modelId="{392FF8C9-35D5-482E-9C7D-5EDDB679DCDF}" type="pres">
      <dgm:prSet presAssocID="{9A684CDA-8404-45C9-830B-307BACFA7AF8}" presName="parentText" presStyleLbl="node1" presStyleIdx="3" presStyleCnt="5" custScaleY="121017" custLinFactNeighborY="4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FE520-72E5-49F1-968E-AB74CC20C5CA}" type="pres">
      <dgm:prSet presAssocID="{9A684CDA-8404-45C9-830B-307BACFA7AF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C304C-2F12-47E4-B568-B6002BAF5EC3}" type="pres">
      <dgm:prSet presAssocID="{16CD5B39-9F98-4D57-B173-054BDBB02296}" presName="sp" presStyleCnt="0"/>
      <dgm:spPr/>
      <dgm:t>
        <a:bodyPr/>
        <a:lstStyle/>
        <a:p>
          <a:endParaRPr lang="ru-RU"/>
        </a:p>
      </dgm:t>
    </dgm:pt>
    <dgm:pt modelId="{54F1C05D-8236-42AA-84C9-BBE051C9E981}" type="pres">
      <dgm:prSet presAssocID="{53EC5667-5F4F-49E9-B0EA-7A493F766C84}" presName="linNode" presStyleCnt="0"/>
      <dgm:spPr/>
      <dgm:t>
        <a:bodyPr/>
        <a:lstStyle/>
        <a:p>
          <a:endParaRPr lang="ru-RU"/>
        </a:p>
      </dgm:t>
    </dgm:pt>
    <dgm:pt modelId="{20A1177F-9EFF-416E-A4D7-E0D5A49FE191}" type="pres">
      <dgm:prSet presAssocID="{53EC5667-5F4F-49E9-B0EA-7A493F766C8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19D87-D9F8-4BC3-B3C7-62F917E82277}" type="pres">
      <dgm:prSet presAssocID="{53EC5667-5F4F-49E9-B0EA-7A493F766C8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3AD4A-8E2D-430F-99DB-F2EBCE3902C8}" type="presOf" srcId="{08DC3740-5C2E-4531-B7C2-F655CE77AEA5}" destId="{E0715BEC-4F3F-46A2-BD0C-E6EFFC2499F0}" srcOrd="0" destOrd="0" presId="urn:microsoft.com/office/officeart/2005/8/layout/vList5"/>
    <dgm:cxn modelId="{4087BB7F-E6E1-49A1-829C-EC13844C0963}" type="presOf" srcId="{A1CA612A-BE16-4478-81C3-98285CBF0A88}" destId="{AF3FE520-72E5-49F1-968E-AB74CC20C5CA}" srcOrd="0" destOrd="0" presId="urn:microsoft.com/office/officeart/2005/8/layout/vList5"/>
    <dgm:cxn modelId="{6CA96F20-0CA9-4048-A5D8-9AD376A48804}" type="presOf" srcId="{41A20DA2-4439-4AA6-BECA-79FD96A76578}" destId="{185B97D8-92CE-4EFD-B27E-501A9309AB1F}" srcOrd="0" destOrd="0" presId="urn:microsoft.com/office/officeart/2005/8/layout/vList5"/>
    <dgm:cxn modelId="{FC82FAED-902A-4B47-BD83-D644A1E83BEC}" type="presOf" srcId="{53EC5667-5F4F-49E9-B0EA-7A493F766C84}" destId="{20A1177F-9EFF-416E-A4D7-E0D5A49FE191}" srcOrd="0" destOrd="0" presId="urn:microsoft.com/office/officeart/2005/8/layout/vList5"/>
    <dgm:cxn modelId="{67922372-DA6D-4A3E-80F9-BBE438366B31}" srcId="{0123BA8B-7963-4BAD-B903-BAE0B0346740}" destId="{94DE797E-F5D9-4CCE-834D-529173D5E219}" srcOrd="0" destOrd="0" parTransId="{218DFD81-C31F-4572-8AE9-C3D595FB8875}" sibTransId="{897D30A4-4FA7-47F5-BB2C-FE79711A831D}"/>
    <dgm:cxn modelId="{7F88352B-5B76-480F-8D79-A91DFDF94774}" srcId="{0123BA8B-7963-4BAD-B903-BAE0B0346740}" destId="{53EC5667-5F4F-49E9-B0EA-7A493F766C84}" srcOrd="4" destOrd="0" parTransId="{A186905E-3EAF-4FBE-93B4-5FDE523B7EA6}" sibTransId="{00D2017F-05FD-49DC-96C8-2A054DABD17E}"/>
    <dgm:cxn modelId="{2ABF1E76-0A83-4CDC-82A0-99279C56ECA4}" srcId="{0123BA8B-7963-4BAD-B903-BAE0B0346740}" destId="{CF149BB9-AFAA-4921-99A2-5B2AD1D0FEF4}" srcOrd="1" destOrd="0" parTransId="{06778B09-BFCE-4545-A7B8-27701E5AEAF1}" sibTransId="{F6230E42-712F-4412-9D9B-59994E143709}"/>
    <dgm:cxn modelId="{42463513-EA20-4087-A514-00978C8E00DE}" type="presOf" srcId="{CF149BB9-AFAA-4921-99A2-5B2AD1D0FEF4}" destId="{28B05F46-3AC4-450B-B4F6-88BCF522EDA6}" srcOrd="0" destOrd="0" presId="urn:microsoft.com/office/officeart/2005/8/layout/vList5"/>
    <dgm:cxn modelId="{6CDDEEB6-F5F0-4706-8DA6-DEABA072FEFF}" srcId="{0123BA8B-7963-4BAD-B903-BAE0B0346740}" destId="{566FA139-1E58-4072-BE20-B66BE4BE1679}" srcOrd="2" destOrd="0" parTransId="{B8529E4D-2546-4C7E-AC9B-E915B5C514D9}" sibTransId="{850813EB-2581-4810-98D3-221BD51A6FB0}"/>
    <dgm:cxn modelId="{2D5CBE29-D008-4131-A45B-FEC86C51D693}" srcId="{53EC5667-5F4F-49E9-B0EA-7A493F766C84}" destId="{58094263-2CBC-428A-8F79-02FDB44A3EAE}" srcOrd="0" destOrd="0" parTransId="{2B0E9098-1B9B-47AC-9558-5E8F7C18089B}" sibTransId="{E784105D-F079-4479-8DDE-5F6AB10AA976}"/>
    <dgm:cxn modelId="{085FF827-C7DF-4222-B354-4D351451897D}" type="presOf" srcId="{5C1A4150-409F-41BD-BDE6-7E5B6C376C32}" destId="{E0715BEC-4F3F-46A2-BD0C-E6EFFC2499F0}" srcOrd="0" destOrd="1" presId="urn:microsoft.com/office/officeart/2005/8/layout/vList5"/>
    <dgm:cxn modelId="{00246FB6-C94F-4572-B2DA-27D1F9E83ECD}" type="presOf" srcId="{58094263-2CBC-428A-8F79-02FDB44A3EAE}" destId="{CE319D87-D9F8-4BC3-B3C7-62F917E82277}" srcOrd="0" destOrd="0" presId="urn:microsoft.com/office/officeart/2005/8/layout/vList5"/>
    <dgm:cxn modelId="{DC684641-501A-46BB-B112-4D89BF55E2D8}" srcId="{94DE797E-F5D9-4CCE-834D-529173D5E219}" destId="{08DC3740-5C2E-4531-B7C2-F655CE77AEA5}" srcOrd="0" destOrd="0" parTransId="{88FF2EAE-DBD9-49B4-8D69-744D994947E5}" sibTransId="{8BECBF4A-6D8D-4C25-BFF2-55ACF9873574}"/>
    <dgm:cxn modelId="{B49042AB-30B5-4346-BAE3-1BD04008790E}" srcId="{0123BA8B-7963-4BAD-B903-BAE0B0346740}" destId="{9A684CDA-8404-45C9-830B-307BACFA7AF8}" srcOrd="3" destOrd="0" parTransId="{30FA000F-F228-4019-AE24-5D99A5C8FBA6}" sibTransId="{16CD5B39-9F98-4D57-B173-054BDBB02296}"/>
    <dgm:cxn modelId="{6141EE63-4DC5-4851-825E-951F9B996A7F}" type="presOf" srcId="{A17DB91F-EE5D-44CE-B49E-4AD1B4E43607}" destId="{CE319D87-D9F8-4BC3-B3C7-62F917E82277}" srcOrd="0" destOrd="1" presId="urn:microsoft.com/office/officeart/2005/8/layout/vList5"/>
    <dgm:cxn modelId="{4FAD30B9-C82F-4E6F-93BB-EBFBBB554A1A}" type="presOf" srcId="{566FA139-1E58-4072-BE20-B66BE4BE1679}" destId="{932E2A4C-E612-4397-B52C-1ED8BFB51EE9}" srcOrd="0" destOrd="0" presId="urn:microsoft.com/office/officeart/2005/8/layout/vList5"/>
    <dgm:cxn modelId="{4E794D56-C46A-40C3-A4E3-A31E1B453F8B}" srcId="{566FA139-1E58-4072-BE20-B66BE4BE1679}" destId="{41A20DA2-4439-4AA6-BECA-79FD96A76578}" srcOrd="0" destOrd="0" parTransId="{B1D895EF-4E10-4785-9285-4C26255A1377}" sibTransId="{A2B269AD-1CFC-40B3-9081-2597C90B1A42}"/>
    <dgm:cxn modelId="{33F54BE7-B575-438A-B215-65B4C633675C}" srcId="{9A684CDA-8404-45C9-830B-307BACFA7AF8}" destId="{A1CA612A-BE16-4478-81C3-98285CBF0A88}" srcOrd="0" destOrd="0" parTransId="{8B107F61-5E04-489E-9106-3F895210EA30}" sibTransId="{87847C8F-C0FA-4DB3-B381-FEECB55F391F}"/>
    <dgm:cxn modelId="{74EBB6C8-68E2-4B83-A143-61BFFC7D04EF}" type="presOf" srcId="{9A684CDA-8404-45C9-830B-307BACFA7AF8}" destId="{392FF8C9-35D5-482E-9C7D-5EDDB679DCDF}" srcOrd="0" destOrd="0" presId="urn:microsoft.com/office/officeart/2005/8/layout/vList5"/>
    <dgm:cxn modelId="{00E38075-9F8D-4482-9A9A-CB2B9FE006B5}" type="presOf" srcId="{43A2F008-6F20-45B8-84F7-D81880DD1D85}" destId="{EFAD30AA-7A38-473D-9F33-F689DAE1D134}" srcOrd="0" destOrd="0" presId="urn:microsoft.com/office/officeart/2005/8/layout/vList5"/>
    <dgm:cxn modelId="{CB5826A1-AE17-43CE-A3A7-1A7069104DEE}" srcId="{53EC5667-5F4F-49E9-B0EA-7A493F766C84}" destId="{A17DB91F-EE5D-44CE-B49E-4AD1B4E43607}" srcOrd="1" destOrd="0" parTransId="{75301607-EAD0-4D8B-86EC-63B035CF3BF8}" sibTransId="{752FDA75-FA5C-417A-AED2-BF849C1C5A06}"/>
    <dgm:cxn modelId="{38716171-2851-4643-ACB8-28037C16EB59}" srcId="{CF149BB9-AFAA-4921-99A2-5B2AD1D0FEF4}" destId="{43A2F008-6F20-45B8-84F7-D81880DD1D85}" srcOrd="0" destOrd="0" parTransId="{17CF8E3F-0100-4C53-9382-36C6A9C605B4}" sibTransId="{02BFA109-0697-4548-92D1-5F8D953CE78C}"/>
    <dgm:cxn modelId="{96E6262B-36DF-4022-A0BA-AD46DD2549C0}" type="presOf" srcId="{0123BA8B-7963-4BAD-B903-BAE0B0346740}" destId="{22BEFCDD-104F-4D6B-A82F-1AAA7AF0B979}" srcOrd="0" destOrd="0" presId="urn:microsoft.com/office/officeart/2005/8/layout/vList5"/>
    <dgm:cxn modelId="{74CFE2B2-00AE-4FF0-B8D2-DAE6110F8013}" type="presOf" srcId="{94DE797E-F5D9-4CCE-834D-529173D5E219}" destId="{4F1825C4-DB6F-4CA5-B97E-C2E9600FFFB1}" srcOrd="0" destOrd="0" presId="urn:microsoft.com/office/officeart/2005/8/layout/vList5"/>
    <dgm:cxn modelId="{53D4C923-825E-4DB4-BF29-F85724811191}" srcId="{94DE797E-F5D9-4CCE-834D-529173D5E219}" destId="{5C1A4150-409F-41BD-BDE6-7E5B6C376C32}" srcOrd="1" destOrd="0" parTransId="{DEBF08ED-CFEC-4F7A-95C4-24DCF7E22778}" sibTransId="{E7348671-2D31-417F-A864-129A69A1DC00}"/>
    <dgm:cxn modelId="{3C8AFD0E-60A8-4DAA-A9C3-E220879DDB25}" type="presParOf" srcId="{22BEFCDD-104F-4D6B-A82F-1AAA7AF0B979}" destId="{32EB00E5-B056-4B15-AB16-08146248D32E}" srcOrd="0" destOrd="0" presId="urn:microsoft.com/office/officeart/2005/8/layout/vList5"/>
    <dgm:cxn modelId="{ED30376E-27F1-4D83-A536-3CAAF745CD16}" type="presParOf" srcId="{32EB00E5-B056-4B15-AB16-08146248D32E}" destId="{4F1825C4-DB6F-4CA5-B97E-C2E9600FFFB1}" srcOrd="0" destOrd="0" presId="urn:microsoft.com/office/officeart/2005/8/layout/vList5"/>
    <dgm:cxn modelId="{DA43D800-8038-4B23-B2FF-8D5F84BB5702}" type="presParOf" srcId="{32EB00E5-B056-4B15-AB16-08146248D32E}" destId="{E0715BEC-4F3F-46A2-BD0C-E6EFFC2499F0}" srcOrd="1" destOrd="0" presId="urn:microsoft.com/office/officeart/2005/8/layout/vList5"/>
    <dgm:cxn modelId="{285738E0-94C3-4623-B1F9-8D044C501D0C}" type="presParOf" srcId="{22BEFCDD-104F-4D6B-A82F-1AAA7AF0B979}" destId="{C2763A45-0365-4CDE-88A2-886C8A2E159A}" srcOrd="1" destOrd="0" presId="urn:microsoft.com/office/officeart/2005/8/layout/vList5"/>
    <dgm:cxn modelId="{0F5F1546-E203-460B-9E16-8B53C3CCD9D2}" type="presParOf" srcId="{22BEFCDD-104F-4D6B-A82F-1AAA7AF0B979}" destId="{D1B9862B-CD32-4EEA-ABD5-D2F66B584396}" srcOrd="2" destOrd="0" presId="urn:microsoft.com/office/officeart/2005/8/layout/vList5"/>
    <dgm:cxn modelId="{18752440-5928-4903-A398-644C58975FE1}" type="presParOf" srcId="{D1B9862B-CD32-4EEA-ABD5-D2F66B584396}" destId="{28B05F46-3AC4-450B-B4F6-88BCF522EDA6}" srcOrd="0" destOrd="0" presId="urn:microsoft.com/office/officeart/2005/8/layout/vList5"/>
    <dgm:cxn modelId="{AC6B2F68-4735-4E11-9AFE-F5A8173092AB}" type="presParOf" srcId="{D1B9862B-CD32-4EEA-ABD5-D2F66B584396}" destId="{EFAD30AA-7A38-473D-9F33-F689DAE1D134}" srcOrd="1" destOrd="0" presId="urn:microsoft.com/office/officeart/2005/8/layout/vList5"/>
    <dgm:cxn modelId="{CFCB16E2-0AA2-4DD4-98E8-007E7866AE7F}" type="presParOf" srcId="{22BEFCDD-104F-4D6B-A82F-1AAA7AF0B979}" destId="{8BE63182-9E0E-407E-B7DA-60F37C3C94AA}" srcOrd="3" destOrd="0" presId="urn:microsoft.com/office/officeart/2005/8/layout/vList5"/>
    <dgm:cxn modelId="{DF68D12A-2E21-40C0-ADA8-C476DE2BE522}" type="presParOf" srcId="{22BEFCDD-104F-4D6B-A82F-1AAA7AF0B979}" destId="{FA21C4F1-EDF3-48C4-A38B-CBE8E6DBF260}" srcOrd="4" destOrd="0" presId="urn:microsoft.com/office/officeart/2005/8/layout/vList5"/>
    <dgm:cxn modelId="{56E60109-F3F9-4CD2-9E05-D308C1F0FC9C}" type="presParOf" srcId="{FA21C4F1-EDF3-48C4-A38B-CBE8E6DBF260}" destId="{932E2A4C-E612-4397-B52C-1ED8BFB51EE9}" srcOrd="0" destOrd="0" presId="urn:microsoft.com/office/officeart/2005/8/layout/vList5"/>
    <dgm:cxn modelId="{CC580B4C-EC96-425C-A0D2-0844E1F94147}" type="presParOf" srcId="{FA21C4F1-EDF3-48C4-A38B-CBE8E6DBF260}" destId="{185B97D8-92CE-4EFD-B27E-501A9309AB1F}" srcOrd="1" destOrd="0" presId="urn:microsoft.com/office/officeart/2005/8/layout/vList5"/>
    <dgm:cxn modelId="{BBBBA004-1397-4131-B406-ACFF41E3E547}" type="presParOf" srcId="{22BEFCDD-104F-4D6B-A82F-1AAA7AF0B979}" destId="{E8B5C5D8-22D0-4879-8047-CD8518B98895}" srcOrd="5" destOrd="0" presId="urn:microsoft.com/office/officeart/2005/8/layout/vList5"/>
    <dgm:cxn modelId="{FA576876-C4EC-4864-A98C-7EDA5E59E196}" type="presParOf" srcId="{22BEFCDD-104F-4D6B-A82F-1AAA7AF0B979}" destId="{28E9CE90-E50E-4840-A562-7C0B578A0125}" srcOrd="6" destOrd="0" presId="urn:microsoft.com/office/officeart/2005/8/layout/vList5"/>
    <dgm:cxn modelId="{DD9CD0A6-E463-4451-AD8D-E45D2B4F8DDC}" type="presParOf" srcId="{28E9CE90-E50E-4840-A562-7C0B578A0125}" destId="{392FF8C9-35D5-482E-9C7D-5EDDB679DCDF}" srcOrd="0" destOrd="0" presId="urn:microsoft.com/office/officeart/2005/8/layout/vList5"/>
    <dgm:cxn modelId="{43548B95-3074-4250-B502-6D9C55AC9BCC}" type="presParOf" srcId="{28E9CE90-E50E-4840-A562-7C0B578A0125}" destId="{AF3FE520-72E5-49F1-968E-AB74CC20C5CA}" srcOrd="1" destOrd="0" presId="urn:microsoft.com/office/officeart/2005/8/layout/vList5"/>
    <dgm:cxn modelId="{13617D9C-4C14-4342-9D40-C5F0183A242A}" type="presParOf" srcId="{22BEFCDD-104F-4D6B-A82F-1AAA7AF0B979}" destId="{4A1C304C-2F12-47E4-B568-B6002BAF5EC3}" srcOrd="7" destOrd="0" presId="urn:microsoft.com/office/officeart/2005/8/layout/vList5"/>
    <dgm:cxn modelId="{64475C2F-3ADE-410A-B562-7AFA882B5DDB}" type="presParOf" srcId="{22BEFCDD-104F-4D6B-A82F-1AAA7AF0B979}" destId="{54F1C05D-8236-42AA-84C9-BBE051C9E981}" srcOrd="8" destOrd="0" presId="urn:microsoft.com/office/officeart/2005/8/layout/vList5"/>
    <dgm:cxn modelId="{5FD8AD90-90A3-468E-A31A-7CD03B2EC3D7}" type="presParOf" srcId="{54F1C05D-8236-42AA-84C9-BBE051C9E981}" destId="{20A1177F-9EFF-416E-A4D7-E0D5A49FE191}" srcOrd="0" destOrd="0" presId="urn:microsoft.com/office/officeart/2005/8/layout/vList5"/>
    <dgm:cxn modelId="{8FE3EA6E-3E48-44C5-87FA-FDC2DEAE317C}" type="presParOf" srcId="{54F1C05D-8236-42AA-84C9-BBE051C9E981}" destId="{CE319D87-D9F8-4BC3-B3C7-62F917E8227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3C140-F074-48C0-A73C-6D98DC81A5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04B5F-3603-4484-9B8A-D524B6DB428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2205 обучающихся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B67A9-68CE-45FE-B6B6-A61D2A6F8243}" type="parTrans" cxnId="{6B654788-C00F-4DE6-945F-FDB2FA14CA92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71C59-03ED-475B-9E95-EE0CBCADD961}" type="sibTrans" cxnId="{6B654788-C00F-4DE6-945F-FDB2FA14CA92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6E97F-A0C5-4C43-B4AF-3A5DA50D71CF}">
      <dgm:prSet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г.о.Саранск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273DA-2EAD-4F4A-8C3E-1B30DA9A0AB2}" type="parTrans" cxnId="{F1276457-C14E-4C3E-BA73-8C3A0ADB6221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0A0DE-C56A-49BB-83B1-92E0570BAFEE}" type="sibTrans" cxnId="{F1276457-C14E-4C3E-BA73-8C3A0ADB6221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0A9E-947E-4125-B33E-BF74C5477B3E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районы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3F195-7F3A-4630-AFF4-85BE78AADD15}" type="parTrans" cxnId="{91975969-8AE9-4F36-9688-6677F49864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F87E7-913C-4B10-BB70-23B0057B4924}" type="sibTrans" cxnId="{91975969-8AE9-4F36-9688-6677F49864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B3C90-3C5F-4358-B637-F2320CD32932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Дубенский;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Ичалковский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Ромодановский;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Большеигнатовский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1559A-5A4C-4697-A105-56007534A6EB}" type="parTrans" cxnId="{EAFA8D5B-0EFA-47E4-8BE3-4B7E110DD981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0297F-3F4D-4423-9C88-60F999C67E68}" type="sibTrans" cxnId="{EAFA8D5B-0EFA-47E4-8BE3-4B7E110DD981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5C8F9-127A-4F87-9622-8D338A29E51C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Гимназия №19;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СОШ №5;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СОШ №8;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СОШ №22;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СОШ №24;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СОШ №38 и т.д.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AA168-7A82-4452-83BA-29484DD3CED3}" type="parTrans" cxnId="{6FEB05AD-DB8A-41D0-BB42-EB0688BF0D6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2323B-40DB-4E42-8A2D-89B25C710B27}" type="sibTrans" cxnId="{6FEB05AD-DB8A-41D0-BB42-EB0688BF0D6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32F18-6B00-4C56-B660-04F3D4532FDA}" type="pres">
      <dgm:prSet presAssocID="{6423C140-F074-48C0-A73C-6D98DC81A5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4C806B-8AC0-4C56-B41D-755321D30E87}" type="pres">
      <dgm:prSet presAssocID="{71904B5F-3603-4484-9B8A-D524B6DB4280}" presName="hierRoot1" presStyleCnt="0"/>
      <dgm:spPr/>
    </dgm:pt>
    <dgm:pt modelId="{66CC8FB4-4EFC-47E8-89EE-7C43986EFA06}" type="pres">
      <dgm:prSet presAssocID="{71904B5F-3603-4484-9B8A-D524B6DB4280}" presName="composite" presStyleCnt="0"/>
      <dgm:spPr/>
    </dgm:pt>
    <dgm:pt modelId="{20622821-608A-4A11-B6D6-8BA8B23D5EF9}" type="pres">
      <dgm:prSet presAssocID="{71904B5F-3603-4484-9B8A-D524B6DB4280}" presName="background" presStyleLbl="node0" presStyleIdx="0" presStyleCnt="1"/>
      <dgm:spPr/>
    </dgm:pt>
    <dgm:pt modelId="{518A6D14-DE73-4809-B1D2-C66ACB78DA78}" type="pres">
      <dgm:prSet presAssocID="{71904B5F-3603-4484-9B8A-D524B6DB4280}" presName="text" presStyleLbl="fgAcc0" presStyleIdx="0" presStyleCnt="1" custScaleX="149930" custLinFactNeighborX="-629" custLinFactNeighborY="-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3F8C1-A1CF-4076-9BA6-74BA3AE8CE63}" type="pres">
      <dgm:prSet presAssocID="{71904B5F-3603-4484-9B8A-D524B6DB4280}" presName="hierChild2" presStyleCnt="0"/>
      <dgm:spPr/>
    </dgm:pt>
    <dgm:pt modelId="{E732CD1C-F67F-45FF-ADBC-D871E76A0A11}" type="pres">
      <dgm:prSet presAssocID="{2C6273DA-2EAD-4F4A-8C3E-1B30DA9A0A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AEE124E-D3F1-46F9-BA7E-91D587A4B8BF}" type="pres">
      <dgm:prSet presAssocID="{B8F6E97F-A0C5-4C43-B4AF-3A5DA50D71CF}" presName="hierRoot2" presStyleCnt="0"/>
      <dgm:spPr/>
    </dgm:pt>
    <dgm:pt modelId="{6E69195D-D01D-441A-9F7E-20DEF322770B}" type="pres">
      <dgm:prSet presAssocID="{B8F6E97F-A0C5-4C43-B4AF-3A5DA50D71CF}" presName="composite2" presStyleCnt="0"/>
      <dgm:spPr/>
    </dgm:pt>
    <dgm:pt modelId="{71157EAB-C024-4416-B46F-DB043E980468}" type="pres">
      <dgm:prSet presAssocID="{B8F6E97F-A0C5-4C43-B4AF-3A5DA50D71CF}" presName="background2" presStyleLbl="node2" presStyleIdx="0" presStyleCnt="2"/>
      <dgm:spPr/>
    </dgm:pt>
    <dgm:pt modelId="{56EF11B6-5601-4E1A-9DDD-2B026F7DBFCB}" type="pres">
      <dgm:prSet presAssocID="{B8F6E97F-A0C5-4C43-B4AF-3A5DA50D71CF}" presName="text2" presStyleLbl="fgAcc2" presStyleIdx="0" presStyleCnt="2" custScaleX="274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717B5A-36F8-417C-8500-C865F841A5BC}" type="pres">
      <dgm:prSet presAssocID="{B8F6E97F-A0C5-4C43-B4AF-3A5DA50D71CF}" presName="hierChild3" presStyleCnt="0"/>
      <dgm:spPr/>
    </dgm:pt>
    <dgm:pt modelId="{6BC4481F-8B23-41E1-BC28-6EB8E4747E15}" type="pres">
      <dgm:prSet presAssocID="{16AAA168-7A82-4452-83BA-29484DD3CED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7EB5096-13B9-4E3B-978F-9393A73C98C2}" type="pres">
      <dgm:prSet presAssocID="{AC15C8F9-127A-4F87-9622-8D338A29E51C}" presName="hierRoot3" presStyleCnt="0"/>
      <dgm:spPr/>
    </dgm:pt>
    <dgm:pt modelId="{89559534-4D57-470F-89D6-8FFDF83C367A}" type="pres">
      <dgm:prSet presAssocID="{AC15C8F9-127A-4F87-9622-8D338A29E51C}" presName="composite3" presStyleCnt="0"/>
      <dgm:spPr/>
    </dgm:pt>
    <dgm:pt modelId="{890D8F6F-555F-4CC6-83C1-9FCFC8781815}" type="pres">
      <dgm:prSet presAssocID="{AC15C8F9-127A-4F87-9622-8D338A29E51C}" presName="background3" presStyleLbl="node3" presStyleIdx="0" presStyleCnt="2"/>
      <dgm:spPr/>
    </dgm:pt>
    <dgm:pt modelId="{A03579DF-9ECC-4058-96A1-C7BEEBC71BA1}" type="pres">
      <dgm:prSet presAssocID="{AC15C8F9-127A-4F87-9622-8D338A29E51C}" presName="text3" presStyleLbl="fgAcc3" presStyleIdx="0" presStyleCnt="2" custScaleX="193486" custScaleY="237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BCDCC-4EBE-4F01-BDA9-3A7B80836800}" type="pres">
      <dgm:prSet presAssocID="{AC15C8F9-127A-4F87-9622-8D338A29E51C}" presName="hierChild4" presStyleCnt="0"/>
      <dgm:spPr/>
    </dgm:pt>
    <dgm:pt modelId="{EB250E60-A1D1-41EF-982D-1825B10CE0A7}" type="pres">
      <dgm:prSet presAssocID="{09F3F195-7F3A-4630-AFF4-85BE78AADD1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1A409D9-5740-4FEC-B1BB-E6F853E1F8FA}" type="pres">
      <dgm:prSet presAssocID="{B3270A9E-947E-4125-B33E-BF74C5477B3E}" presName="hierRoot2" presStyleCnt="0"/>
      <dgm:spPr/>
    </dgm:pt>
    <dgm:pt modelId="{CD68A03C-5413-41B9-99EA-71159F973617}" type="pres">
      <dgm:prSet presAssocID="{B3270A9E-947E-4125-B33E-BF74C5477B3E}" presName="composite2" presStyleCnt="0"/>
      <dgm:spPr/>
    </dgm:pt>
    <dgm:pt modelId="{78AF182D-9555-4703-BC33-1B34A8E00B6F}" type="pres">
      <dgm:prSet presAssocID="{B3270A9E-947E-4125-B33E-BF74C5477B3E}" presName="background2" presStyleLbl="node2" presStyleIdx="1" presStyleCnt="2"/>
      <dgm:spPr/>
    </dgm:pt>
    <dgm:pt modelId="{9496CC9E-45BE-4708-8EF0-4D65B979ECC8}" type="pres">
      <dgm:prSet presAssocID="{B3270A9E-947E-4125-B33E-BF74C5477B3E}" presName="text2" presStyleLbl="fgAcc2" presStyleIdx="1" presStyleCnt="2" custScaleX="262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F0028-B2DB-4516-B682-F325320A57CE}" type="pres">
      <dgm:prSet presAssocID="{B3270A9E-947E-4125-B33E-BF74C5477B3E}" presName="hierChild3" presStyleCnt="0"/>
      <dgm:spPr/>
    </dgm:pt>
    <dgm:pt modelId="{62C501DC-B4A8-41E5-8E54-C01F271D4678}" type="pres">
      <dgm:prSet presAssocID="{B921559A-5A4C-4697-A105-56007534A6E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A9DFEF2-86DD-453F-86C3-93D2E64206B4}" type="pres">
      <dgm:prSet presAssocID="{6D1B3C90-3C5F-4358-B637-F2320CD32932}" presName="hierRoot3" presStyleCnt="0"/>
      <dgm:spPr/>
    </dgm:pt>
    <dgm:pt modelId="{9158D064-013C-47DB-977B-72FB059C182D}" type="pres">
      <dgm:prSet presAssocID="{6D1B3C90-3C5F-4358-B637-F2320CD32932}" presName="composite3" presStyleCnt="0"/>
      <dgm:spPr/>
    </dgm:pt>
    <dgm:pt modelId="{726A82BC-E027-4B95-BE3A-906B0D356354}" type="pres">
      <dgm:prSet presAssocID="{6D1B3C90-3C5F-4358-B637-F2320CD32932}" presName="background3" presStyleLbl="node3" presStyleIdx="1" presStyleCnt="2"/>
      <dgm:spPr/>
    </dgm:pt>
    <dgm:pt modelId="{9CECD49D-A95A-4FA4-8777-7C0EE7EA04B1}" type="pres">
      <dgm:prSet presAssocID="{6D1B3C90-3C5F-4358-B637-F2320CD32932}" presName="text3" presStyleLbl="fgAcc3" presStyleIdx="1" presStyleCnt="2" custScaleX="247437" custScaleY="156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6C27B-1B41-4D1B-9F5D-3BA3CB5EE287}" type="pres">
      <dgm:prSet presAssocID="{6D1B3C90-3C5F-4358-B637-F2320CD32932}" presName="hierChild4" presStyleCnt="0"/>
      <dgm:spPr/>
    </dgm:pt>
  </dgm:ptLst>
  <dgm:cxnLst>
    <dgm:cxn modelId="{9CB72682-C42D-4233-B2F1-BD1C1F81EF34}" type="presOf" srcId="{16AAA168-7A82-4452-83BA-29484DD3CED3}" destId="{6BC4481F-8B23-41E1-BC28-6EB8E4747E15}" srcOrd="0" destOrd="0" presId="urn:microsoft.com/office/officeart/2005/8/layout/hierarchy1"/>
    <dgm:cxn modelId="{6FEB05AD-DB8A-41D0-BB42-EB0688BF0D6B}" srcId="{B8F6E97F-A0C5-4C43-B4AF-3A5DA50D71CF}" destId="{AC15C8F9-127A-4F87-9622-8D338A29E51C}" srcOrd="0" destOrd="0" parTransId="{16AAA168-7A82-4452-83BA-29484DD3CED3}" sibTransId="{08C2323B-40DB-4E42-8A2D-89B25C710B27}"/>
    <dgm:cxn modelId="{064BEC56-E924-4996-AABA-50CFBB419C53}" type="presOf" srcId="{09F3F195-7F3A-4630-AFF4-85BE78AADD15}" destId="{EB250E60-A1D1-41EF-982D-1825B10CE0A7}" srcOrd="0" destOrd="0" presId="urn:microsoft.com/office/officeart/2005/8/layout/hierarchy1"/>
    <dgm:cxn modelId="{91975969-8AE9-4F36-9688-6677F498643A}" srcId="{71904B5F-3603-4484-9B8A-D524B6DB4280}" destId="{B3270A9E-947E-4125-B33E-BF74C5477B3E}" srcOrd="1" destOrd="0" parTransId="{09F3F195-7F3A-4630-AFF4-85BE78AADD15}" sibTransId="{D81F87E7-913C-4B10-BB70-23B0057B4924}"/>
    <dgm:cxn modelId="{BDC135B9-AADF-4CF0-A73F-0CF46C5A7B7E}" type="presOf" srcId="{AC15C8F9-127A-4F87-9622-8D338A29E51C}" destId="{A03579DF-9ECC-4058-96A1-C7BEEBC71BA1}" srcOrd="0" destOrd="0" presId="urn:microsoft.com/office/officeart/2005/8/layout/hierarchy1"/>
    <dgm:cxn modelId="{BFD6B837-FA09-45C8-BB17-EA18687ED2F8}" type="presOf" srcId="{B3270A9E-947E-4125-B33E-BF74C5477B3E}" destId="{9496CC9E-45BE-4708-8EF0-4D65B979ECC8}" srcOrd="0" destOrd="0" presId="urn:microsoft.com/office/officeart/2005/8/layout/hierarchy1"/>
    <dgm:cxn modelId="{F1276457-C14E-4C3E-BA73-8C3A0ADB6221}" srcId="{71904B5F-3603-4484-9B8A-D524B6DB4280}" destId="{B8F6E97F-A0C5-4C43-B4AF-3A5DA50D71CF}" srcOrd="0" destOrd="0" parTransId="{2C6273DA-2EAD-4F4A-8C3E-1B30DA9A0AB2}" sibTransId="{C090A0DE-C56A-49BB-83B1-92E0570BAFEE}"/>
    <dgm:cxn modelId="{059FC3AE-D466-400B-9C12-5099F1A39619}" type="presOf" srcId="{2C6273DA-2EAD-4F4A-8C3E-1B30DA9A0AB2}" destId="{E732CD1C-F67F-45FF-ADBC-D871E76A0A11}" srcOrd="0" destOrd="0" presId="urn:microsoft.com/office/officeart/2005/8/layout/hierarchy1"/>
    <dgm:cxn modelId="{A169A493-1841-4908-AA8C-14FE96C58921}" type="presOf" srcId="{6423C140-F074-48C0-A73C-6D98DC81A5E0}" destId="{FAF32F18-6B00-4C56-B660-04F3D4532FDA}" srcOrd="0" destOrd="0" presId="urn:microsoft.com/office/officeart/2005/8/layout/hierarchy1"/>
    <dgm:cxn modelId="{EAFA8D5B-0EFA-47E4-8BE3-4B7E110DD981}" srcId="{B3270A9E-947E-4125-B33E-BF74C5477B3E}" destId="{6D1B3C90-3C5F-4358-B637-F2320CD32932}" srcOrd="0" destOrd="0" parTransId="{B921559A-5A4C-4697-A105-56007534A6EB}" sibTransId="{4210297F-3F4D-4423-9C88-60F999C67E68}"/>
    <dgm:cxn modelId="{9F234F9F-B070-4E16-AAC1-FB78F75B14B7}" type="presOf" srcId="{71904B5F-3603-4484-9B8A-D524B6DB4280}" destId="{518A6D14-DE73-4809-B1D2-C66ACB78DA78}" srcOrd="0" destOrd="0" presId="urn:microsoft.com/office/officeart/2005/8/layout/hierarchy1"/>
    <dgm:cxn modelId="{6B654788-C00F-4DE6-945F-FDB2FA14CA92}" srcId="{6423C140-F074-48C0-A73C-6D98DC81A5E0}" destId="{71904B5F-3603-4484-9B8A-D524B6DB4280}" srcOrd="0" destOrd="0" parTransId="{066B67A9-68CE-45FE-B6B6-A61D2A6F8243}" sibTransId="{4B271C59-03ED-475B-9E95-EE0CBCADD961}"/>
    <dgm:cxn modelId="{1084525E-980E-4057-8158-9A00FDF5E03A}" type="presOf" srcId="{B8F6E97F-A0C5-4C43-B4AF-3A5DA50D71CF}" destId="{56EF11B6-5601-4E1A-9DDD-2B026F7DBFCB}" srcOrd="0" destOrd="0" presId="urn:microsoft.com/office/officeart/2005/8/layout/hierarchy1"/>
    <dgm:cxn modelId="{77B190CD-313D-4157-9193-CF905CD212B9}" type="presOf" srcId="{B921559A-5A4C-4697-A105-56007534A6EB}" destId="{62C501DC-B4A8-41E5-8E54-C01F271D4678}" srcOrd="0" destOrd="0" presId="urn:microsoft.com/office/officeart/2005/8/layout/hierarchy1"/>
    <dgm:cxn modelId="{3DAA315A-47CD-41B3-B724-D9D70E89B4C3}" type="presOf" srcId="{6D1B3C90-3C5F-4358-B637-F2320CD32932}" destId="{9CECD49D-A95A-4FA4-8777-7C0EE7EA04B1}" srcOrd="0" destOrd="0" presId="urn:microsoft.com/office/officeart/2005/8/layout/hierarchy1"/>
    <dgm:cxn modelId="{4542A940-133F-43DC-88FC-C00FEC46CC31}" type="presParOf" srcId="{FAF32F18-6B00-4C56-B660-04F3D4532FDA}" destId="{294C806B-8AC0-4C56-B41D-755321D30E87}" srcOrd="0" destOrd="0" presId="urn:microsoft.com/office/officeart/2005/8/layout/hierarchy1"/>
    <dgm:cxn modelId="{6134C1AF-1201-4759-880E-CD9C08EED9C3}" type="presParOf" srcId="{294C806B-8AC0-4C56-B41D-755321D30E87}" destId="{66CC8FB4-4EFC-47E8-89EE-7C43986EFA06}" srcOrd="0" destOrd="0" presId="urn:microsoft.com/office/officeart/2005/8/layout/hierarchy1"/>
    <dgm:cxn modelId="{1266FF87-70F3-488A-A1F8-0AC469039B6F}" type="presParOf" srcId="{66CC8FB4-4EFC-47E8-89EE-7C43986EFA06}" destId="{20622821-608A-4A11-B6D6-8BA8B23D5EF9}" srcOrd="0" destOrd="0" presId="urn:microsoft.com/office/officeart/2005/8/layout/hierarchy1"/>
    <dgm:cxn modelId="{BDAF29EC-7B52-4DB5-A780-2834EF90929E}" type="presParOf" srcId="{66CC8FB4-4EFC-47E8-89EE-7C43986EFA06}" destId="{518A6D14-DE73-4809-B1D2-C66ACB78DA78}" srcOrd="1" destOrd="0" presId="urn:microsoft.com/office/officeart/2005/8/layout/hierarchy1"/>
    <dgm:cxn modelId="{6746B669-8DE9-4B8B-B91F-7D5766BF1945}" type="presParOf" srcId="{294C806B-8AC0-4C56-B41D-755321D30E87}" destId="{DBC3F8C1-A1CF-4076-9BA6-74BA3AE8CE63}" srcOrd="1" destOrd="0" presId="urn:microsoft.com/office/officeart/2005/8/layout/hierarchy1"/>
    <dgm:cxn modelId="{2E891E73-0436-4E28-93E2-DAAFCE8BB129}" type="presParOf" srcId="{DBC3F8C1-A1CF-4076-9BA6-74BA3AE8CE63}" destId="{E732CD1C-F67F-45FF-ADBC-D871E76A0A11}" srcOrd="0" destOrd="0" presId="urn:microsoft.com/office/officeart/2005/8/layout/hierarchy1"/>
    <dgm:cxn modelId="{4CA58C41-76FB-4BF2-BC12-962496AFBD5E}" type="presParOf" srcId="{DBC3F8C1-A1CF-4076-9BA6-74BA3AE8CE63}" destId="{4AEE124E-D3F1-46F9-BA7E-91D587A4B8BF}" srcOrd="1" destOrd="0" presId="urn:microsoft.com/office/officeart/2005/8/layout/hierarchy1"/>
    <dgm:cxn modelId="{C63D570A-50CE-4B7A-BDCD-B3948711C920}" type="presParOf" srcId="{4AEE124E-D3F1-46F9-BA7E-91D587A4B8BF}" destId="{6E69195D-D01D-441A-9F7E-20DEF322770B}" srcOrd="0" destOrd="0" presId="urn:microsoft.com/office/officeart/2005/8/layout/hierarchy1"/>
    <dgm:cxn modelId="{84899FCF-2948-4EDD-9A6B-73F65EA2F484}" type="presParOf" srcId="{6E69195D-D01D-441A-9F7E-20DEF322770B}" destId="{71157EAB-C024-4416-B46F-DB043E980468}" srcOrd="0" destOrd="0" presId="urn:microsoft.com/office/officeart/2005/8/layout/hierarchy1"/>
    <dgm:cxn modelId="{DCFE0C80-C983-4D00-9141-EAD0579A0E7E}" type="presParOf" srcId="{6E69195D-D01D-441A-9F7E-20DEF322770B}" destId="{56EF11B6-5601-4E1A-9DDD-2B026F7DBFCB}" srcOrd="1" destOrd="0" presId="urn:microsoft.com/office/officeart/2005/8/layout/hierarchy1"/>
    <dgm:cxn modelId="{99B5537B-157A-4CDF-BEAA-E9D3BEF841A4}" type="presParOf" srcId="{4AEE124E-D3F1-46F9-BA7E-91D587A4B8BF}" destId="{F8717B5A-36F8-417C-8500-C865F841A5BC}" srcOrd="1" destOrd="0" presId="urn:microsoft.com/office/officeart/2005/8/layout/hierarchy1"/>
    <dgm:cxn modelId="{4AB8F658-D2B9-480F-BEA5-16139AF22811}" type="presParOf" srcId="{F8717B5A-36F8-417C-8500-C865F841A5BC}" destId="{6BC4481F-8B23-41E1-BC28-6EB8E4747E15}" srcOrd="0" destOrd="0" presId="urn:microsoft.com/office/officeart/2005/8/layout/hierarchy1"/>
    <dgm:cxn modelId="{510A7907-6228-456A-B861-853384B1EC11}" type="presParOf" srcId="{F8717B5A-36F8-417C-8500-C865F841A5BC}" destId="{27EB5096-13B9-4E3B-978F-9393A73C98C2}" srcOrd="1" destOrd="0" presId="urn:microsoft.com/office/officeart/2005/8/layout/hierarchy1"/>
    <dgm:cxn modelId="{15396493-6AA1-4B91-9CB5-5FD1434D7E2B}" type="presParOf" srcId="{27EB5096-13B9-4E3B-978F-9393A73C98C2}" destId="{89559534-4D57-470F-89D6-8FFDF83C367A}" srcOrd="0" destOrd="0" presId="urn:microsoft.com/office/officeart/2005/8/layout/hierarchy1"/>
    <dgm:cxn modelId="{48C75D0E-FD0D-46F5-BEB0-2C3EAD95BA25}" type="presParOf" srcId="{89559534-4D57-470F-89D6-8FFDF83C367A}" destId="{890D8F6F-555F-4CC6-83C1-9FCFC8781815}" srcOrd="0" destOrd="0" presId="urn:microsoft.com/office/officeart/2005/8/layout/hierarchy1"/>
    <dgm:cxn modelId="{45C8A187-A95B-4D84-9374-90F62BC1485E}" type="presParOf" srcId="{89559534-4D57-470F-89D6-8FFDF83C367A}" destId="{A03579DF-9ECC-4058-96A1-C7BEEBC71BA1}" srcOrd="1" destOrd="0" presId="urn:microsoft.com/office/officeart/2005/8/layout/hierarchy1"/>
    <dgm:cxn modelId="{42312CFE-36F4-4874-8AB6-9E9521C8E832}" type="presParOf" srcId="{27EB5096-13B9-4E3B-978F-9393A73C98C2}" destId="{0C2BCDCC-4EBE-4F01-BDA9-3A7B80836800}" srcOrd="1" destOrd="0" presId="urn:microsoft.com/office/officeart/2005/8/layout/hierarchy1"/>
    <dgm:cxn modelId="{03484B33-7232-4979-85C9-DCC4B264654E}" type="presParOf" srcId="{DBC3F8C1-A1CF-4076-9BA6-74BA3AE8CE63}" destId="{EB250E60-A1D1-41EF-982D-1825B10CE0A7}" srcOrd="2" destOrd="0" presId="urn:microsoft.com/office/officeart/2005/8/layout/hierarchy1"/>
    <dgm:cxn modelId="{7744A751-CE82-4B34-9E55-26F565EEF292}" type="presParOf" srcId="{DBC3F8C1-A1CF-4076-9BA6-74BA3AE8CE63}" destId="{41A409D9-5740-4FEC-B1BB-E6F853E1F8FA}" srcOrd="3" destOrd="0" presId="urn:microsoft.com/office/officeart/2005/8/layout/hierarchy1"/>
    <dgm:cxn modelId="{A77E6172-BA0E-499C-B80E-F028DFEBAC09}" type="presParOf" srcId="{41A409D9-5740-4FEC-B1BB-E6F853E1F8FA}" destId="{CD68A03C-5413-41B9-99EA-71159F973617}" srcOrd="0" destOrd="0" presId="urn:microsoft.com/office/officeart/2005/8/layout/hierarchy1"/>
    <dgm:cxn modelId="{236C84B5-9442-44CE-8478-12A3425C4B15}" type="presParOf" srcId="{CD68A03C-5413-41B9-99EA-71159F973617}" destId="{78AF182D-9555-4703-BC33-1B34A8E00B6F}" srcOrd="0" destOrd="0" presId="urn:microsoft.com/office/officeart/2005/8/layout/hierarchy1"/>
    <dgm:cxn modelId="{DE560FED-5B75-4A97-9858-CE3C8F693ADC}" type="presParOf" srcId="{CD68A03C-5413-41B9-99EA-71159F973617}" destId="{9496CC9E-45BE-4708-8EF0-4D65B979ECC8}" srcOrd="1" destOrd="0" presId="urn:microsoft.com/office/officeart/2005/8/layout/hierarchy1"/>
    <dgm:cxn modelId="{62A4B3C0-74A7-4C63-82AE-C2A23C8AD1D2}" type="presParOf" srcId="{41A409D9-5740-4FEC-B1BB-E6F853E1F8FA}" destId="{E51F0028-B2DB-4516-B682-F325320A57CE}" srcOrd="1" destOrd="0" presId="urn:microsoft.com/office/officeart/2005/8/layout/hierarchy1"/>
    <dgm:cxn modelId="{0BF806F1-08D0-4B57-A565-2DB7B3EF1283}" type="presParOf" srcId="{E51F0028-B2DB-4516-B682-F325320A57CE}" destId="{62C501DC-B4A8-41E5-8E54-C01F271D4678}" srcOrd="0" destOrd="0" presId="urn:microsoft.com/office/officeart/2005/8/layout/hierarchy1"/>
    <dgm:cxn modelId="{A0783ECF-DB33-4437-B769-27D09687630F}" type="presParOf" srcId="{E51F0028-B2DB-4516-B682-F325320A57CE}" destId="{FA9DFEF2-86DD-453F-86C3-93D2E64206B4}" srcOrd="1" destOrd="0" presId="urn:microsoft.com/office/officeart/2005/8/layout/hierarchy1"/>
    <dgm:cxn modelId="{8995E22A-FD82-44EE-89F5-DB8067BA440D}" type="presParOf" srcId="{FA9DFEF2-86DD-453F-86C3-93D2E64206B4}" destId="{9158D064-013C-47DB-977B-72FB059C182D}" srcOrd="0" destOrd="0" presId="urn:microsoft.com/office/officeart/2005/8/layout/hierarchy1"/>
    <dgm:cxn modelId="{53950BC1-6E04-404B-AE47-73489CB95AAA}" type="presParOf" srcId="{9158D064-013C-47DB-977B-72FB059C182D}" destId="{726A82BC-E027-4B95-BE3A-906B0D356354}" srcOrd="0" destOrd="0" presId="urn:microsoft.com/office/officeart/2005/8/layout/hierarchy1"/>
    <dgm:cxn modelId="{368A1CB8-6E7D-4E2D-8A70-54307B03ED31}" type="presParOf" srcId="{9158D064-013C-47DB-977B-72FB059C182D}" destId="{9CECD49D-A95A-4FA4-8777-7C0EE7EA04B1}" srcOrd="1" destOrd="0" presId="urn:microsoft.com/office/officeart/2005/8/layout/hierarchy1"/>
    <dgm:cxn modelId="{3DE0A29F-D19B-4756-996B-B316E16C4D7F}" type="presParOf" srcId="{FA9DFEF2-86DD-453F-86C3-93D2E64206B4}" destId="{BC86C27B-1B41-4D1B-9F5D-3BA3CB5EE2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3BA8B-7963-4BAD-B903-BAE0B0346740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DE797E-F5D9-4CCE-834D-529173D5E219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Пользователи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DFD81-C31F-4572-8AE9-C3D595FB8875}" type="parTrans" cxnId="{67922372-DA6D-4A3E-80F9-BBE438366B31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D30A4-4FA7-47F5-BB2C-FE79711A831D}" type="sibTrans" cxnId="{67922372-DA6D-4A3E-80F9-BBE438366B31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C3740-5C2E-4531-B7C2-F655CE77AEA5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Опытные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F2EAE-DBD9-49B4-8D69-744D994947E5}" type="parTrans" cxnId="{DC684641-501A-46BB-B112-4D89BF55E2D8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CBF4A-6D8D-4C25-BFF2-55ACF9873574}" type="sibTrans" cxnId="{DC684641-501A-46BB-B112-4D89BF55E2D8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84CDA-8404-45C9-830B-307BACFA7AF8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продукты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A000F-F228-4019-AE24-5D99A5C8FBA6}" type="parTrans" cxnId="{B49042AB-30B5-4346-BAE3-1BD04008790E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D5B39-9F98-4D57-B173-054BDBB02296}" type="sibTrans" cxnId="{B49042AB-30B5-4346-BAE3-1BD04008790E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612A-BE16-4478-81C3-98285CBF0A88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Сборники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7F61-5E04-489E-9106-3F895210EA30}" type="parTrans" cxnId="{33F54BE7-B575-438A-B215-65B4C633675C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47C8F-C0FA-4DB3-B381-FEECB55F391F}" type="sibTrans" cxnId="{33F54BE7-B575-438A-B215-65B4C633675C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5667-5F4F-49E9-B0EA-7A493F766C84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распространения результатов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6905E-3EAF-4FBE-93B4-5FDE523B7EA6}" type="parTrans" cxnId="{7F88352B-5B76-480F-8D79-A91DFDF94774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2017F-05FD-49DC-96C8-2A054DABD17E}" type="sibTrans" cxnId="{7F88352B-5B76-480F-8D79-A91DFDF94774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94263-2CBC-428A-8F79-02FDB44A3EAE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Целевые группы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E9098-1B9B-47AC-9558-5E8F7C18089B}" type="parTrans" cxnId="{2D5CBE29-D008-4131-A45B-FEC86C51D693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4105D-F079-4479-8DDE-5F6AB10AA976}" type="sibTrans" cxnId="{2D5CBE29-D008-4131-A45B-FEC86C51D693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2F008-6F20-45B8-84F7-D81880DD1D85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управленческих решений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F8E3F-0100-4C53-9382-36C6A9C605B4}" type="parTrans" cxnId="{38716171-2851-4643-ACB8-28037C16EB59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FA109-0697-4548-92D1-5F8D953CE78C}" type="sibTrans" cxnId="{38716171-2851-4643-ACB8-28037C16EB59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49BB9-AFAA-4921-99A2-5B2AD1D0FEF4}">
      <dgm:prSet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78B09-BFCE-4545-A7B8-27701E5AEAF1}" type="parTrans" cxnId="{2ABF1E76-0A83-4CDC-82A0-99279C56ECA4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30E42-712F-4412-9D9B-59994E143709}" type="sibTrans" cxnId="{2ABF1E76-0A83-4CDC-82A0-99279C56ECA4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20DA2-4439-4AA6-BECA-79FD96A76578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Адресность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895EF-4E10-4785-9285-4C26255A1377}" type="parTrans" cxnId="{4E794D56-C46A-40C3-A4E3-A31E1B453F8B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269AD-1CFC-40B3-9081-2597C90B1A42}" type="sibTrans" cxnId="{4E794D56-C46A-40C3-A4E3-A31E1B453F8B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FA139-1E58-4072-BE20-B66BE4BE1679}">
      <dgm:prSet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29E4D-2546-4C7E-AC9B-E915B5C514D9}" type="parTrans" cxnId="{6CDDEEB6-F5F0-4706-8DA6-DEABA072FEFF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813EB-2581-4810-98D3-221BD51A6FB0}" type="sibTrans" cxnId="{6CDDEEB6-F5F0-4706-8DA6-DEABA072FEFF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07BFE-EA36-4DAA-B442-A3E0F3100706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квалифицированные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E70F8-BDB0-446F-8124-DFAFD82930E5}" type="parTrans" cxnId="{FA83B8A9-598A-498F-8EA5-71EEBDD020A1}">
      <dgm:prSet/>
      <dgm:spPr/>
      <dgm:t>
        <a:bodyPr/>
        <a:lstStyle/>
        <a:p>
          <a:endParaRPr lang="ru-RU" sz="2000" b="1"/>
        </a:p>
      </dgm:t>
    </dgm:pt>
    <dgm:pt modelId="{49C0CC8E-12A7-4D44-9343-C1E30F16ADA6}" type="sibTrans" cxnId="{FA83B8A9-598A-498F-8EA5-71EEBDD020A1}">
      <dgm:prSet/>
      <dgm:spPr/>
      <dgm:t>
        <a:bodyPr/>
        <a:lstStyle/>
        <a:p>
          <a:endParaRPr lang="ru-RU" sz="2000" b="1"/>
        </a:p>
      </dgm:t>
    </dgm:pt>
    <dgm:pt modelId="{6C5653AD-6D2A-4316-ACBF-2A158256C7C9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Аналитические  отчеты на сайтах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038EB-D4D1-4FB9-B04F-6723F742FA35}" type="parTrans" cxnId="{C3DFC56D-D862-4F79-9139-7C70EA6DD4EF}">
      <dgm:prSet/>
      <dgm:spPr/>
      <dgm:t>
        <a:bodyPr/>
        <a:lstStyle/>
        <a:p>
          <a:endParaRPr lang="ru-RU" sz="2000" b="1"/>
        </a:p>
      </dgm:t>
    </dgm:pt>
    <dgm:pt modelId="{C1DB4B4B-D7E9-47E9-A620-BEFF71A8E81E}" type="sibTrans" cxnId="{C3DFC56D-D862-4F79-9139-7C70EA6DD4EF}">
      <dgm:prSet/>
      <dgm:spPr/>
      <dgm:t>
        <a:bodyPr/>
        <a:lstStyle/>
        <a:p>
          <a:endParaRPr lang="ru-RU" sz="2000" b="1"/>
        </a:p>
      </dgm:t>
    </dgm:pt>
    <dgm:pt modelId="{BF04AC25-B96F-447B-86FA-77371C37A723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Презентации и т.д.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988A7-B0FD-4B56-93A8-67D41FDEB39F}" type="parTrans" cxnId="{C9C79C96-8FFA-4CB1-9E82-D1694BC655AA}">
      <dgm:prSet/>
      <dgm:spPr/>
      <dgm:t>
        <a:bodyPr/>
        <a:lstStyle/>
        <a:p>
          <a:endParaRPr lang="ru-RU" sz="2000" b="1"/>
        </a:p>
      </dgm:t>
    </dgm:pt>
    <dgm:pt modelId="{A0B5C8C6-9689-4466-9789-6B3BDB87B63E}" type="sibTrans" cxnId="{C9C79C96-8FFA-4CB1-9E82-D1694BC655AA}">
      <dgm:prSet/>
      <dgm:spPr/>
      <dgm:t>
        <a:bodyPr/>
        <a:lstStyle/>
        <a:p>
          <a:endParaRPr lang="ru-RU" sz="2000" b="1"/>
        </a:p>
      </dgm:t>
    </dgm:pt>
    <dgm:pt modelId="{E2B6F473-57EB-4B07-87C6-9992C8110CA7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решений о конкретном учащемся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B1BEF-B256-4770-BEBE-EA4D6967A2BF}" type="parTrans" cxnId="{DA8DA649-4BCB-4ABC-AE70-037F94BDB3B5}">
      <dgm:prSet/>
      <dgm:spPr/>
      <dgm:t>
        <a:bodyPr/>
        <a:lstStyle/>
        <a:p>
          <a:endParaRPr lang="ru-RU" sz="2000" b="1"/>
        </a:p>
      </dgm:t>
    </dgm:pt>
    <dgm:pt modelId="{FB4CCA85-5E93-47C3-8E25-DD004077E5D4}" type="sibTrans" cxnId="{DA8DA649-4BCB-4ABC-AE70-037F94BDB3B5}">
      <dgm:prSet/>
      <dgm:spPr/>
      <dgm:t>
        <a:bodyPr/>
        <a:lstStyle/>
        <a:p>
          <a:endParaRPr lang="ru-RU" sz="2000" b="1"/>
        </a:p>
      </dgm:t>
    </dgm:pt>
    <dgm:pt modelId="{BBBFE2CE-BA75-4AB9-AD11-697DDFB249CA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36004-5F1D-435A-A124-A8A0E682BCF6}" type="parTrans" cxnId="{EA812DEB-EA84-4415-B93B-45C31C20FD4D}">
      <dgm:prSet/>
      <dgm:spPr/>
      <dgm:t>
        <a:bodyPr/>
        <a:lstStyle/>
        <a:p>
          <a:endParaRPr lang="ru-RU" sz="2000" b="1"/>
        </a:p>
      </dgm:t>
    </dgm:pt>
    <dgm:pt modelId="{016F94C9-7C05-4D4F-BC24-A105BBCBE2B7}" type="sibTrans" cxnId="{EA812DEB-EA84-4415-B93B-45C31C20FD4D}">
      <dgm:prSet/>
      <dgm:spPr/>
      <dgm:t>
        <a:bodyPr/>
        <a:lstStyle/>
        <a:p>
          <a:endParaRPr lang="ru-RU" sz="2000" b="1"/>
        </a:p>
      </dgm:t>
    </dgm:pt>
    <dgm:pt modelId="{295E903F-6878-40F2-A39F-20E7881758DF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Визуализация и т.д.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5512D-F4D3-4A14-9966-1334039F153C}" type="parTrans" cxnId="{6DE6ED1C-EAC3-4F9E-A812-03DB22C3E63F}">
      <dgm:prSet/>
      <dgm:spPr/>
      <dgm:t>
        <a:bodyPr/>
        <a:lstStyle/>
        <a:p>
          <a:endParaRPr lang="ru-RU" sz="2000" b="1"/>
        </a:p>
      </dgm:t>
    </dgm:pt>
    <dgm:pt modelId="{8D2D45D4-0D35-45BC-B1E2-0D2A4BBD6A41}" type="sibTrans" cxnId="{6DE6ED1C-EAC3-4F9E-A812-03DB22C3E63F}">
      <dgm:prSet/>
      <dgm:spPr/>
      <dgm:t>
        <a:bodyPr/>
        <a:lstStyle/>
        <a:p>
          <a:endParaRPr lang="ru-RU" sz="2000" b="1"/>
        </a:p>
      </dgm:t>
    </dgm:pt>
    <dgm:pt modelId="{22BEFCDD-104F-4D6B-A82F-1AAA7AF0B979}" type="pres">
      <dgm:prSet presAssocID="{0123BA8B-7963-4BAD-B903-BAE0B03467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B00E5-B056-4B15-AB16-08146248D32E}" type="pres">
      <dgm:prSet presAssocID="{94DE797E-F5D9-4CCE-834D-529173D5E219}" presName="linNode" presStyleCnt="0"/>
      <dgm:spPr/>
      <dgm:t>
        <a:bodyPr/>
        <a:lstStyle/>
        <a:p>
          <a:endParaRPr lang="ru-RU"/>
        </a:p>
      </dgm:t>
    </dgm:pt>
    <dgm:pt modelId="{4F1825C4-DB6F-4CA5-B97E-C2E9600FFFB1}" type="pres">
      <dgm:prSet presAssocID="{94DE797E-F5D9-4CCE-834D-529173D5E2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15BEC-4F3F-46A2-BD0C-E6EFFC2499F0}" type="pres">
      <dgm:prSet presAssocID="{94DE797E-F5D9-4CCE-834D-529173D5E21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63A45-0365-4CDE-88A2-886C8A2E159A}" type="pres">
      <dgm:prSet presAssocID="{897D30A4-4FA7-47F5-BB2C-FE79711A831D}" presName="sp" presStyleCnt="0"/>
      <dgm:spPr/>
      <dgm:t>
        <a:bodyPr/>
        <a:lstStyle/>
        <a:p>
          <a:endParaRPr lang="ru-RU"/>
        </a:p>
      </dgm:t>
    </dgm:pt>
    <dgm:pt modelId="{D1B9862B-CD32-4EEA-ABD5-D2F66B584396}" type="pres">
      <dgm:prSet presAssocID="{CF149BB9-AFAA-4921-99A2-5B2AD1D0FEF4}" presName="linNode" presStyleCnt="0"/>
      <dgm:spPr/>
      <dgm:t>
        <a:bodyPr/>
        <a:lstStyle/>
        <a:p>
          <a:endParaRPr lang="ru-RU"/>
        </a:p>
      </dgm:t>
    </dgm:pt>
    <dgm:pt modelId="{28B05F46-3AC4-450B-B4F6-88BCF522EDA6}" type="pres">
      <dgm:prSet presAssocID="{CF149BB9-AFAA-4921-99A2-5B2AD1D0FEF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D30AA-7A38-473D-9F33-F689DAE1D134}" type="pres">
      <dgm:prSet presAssocID="{CF149BB9-AFAA-4921-99A2-5B2AD1D0FEF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63182-9E0E-407E-B7DA-60F37C3C94AA}" type="pres">
      <dgm:prSet presAssocID="{F6230E42-712F-4412-9D9B-59994E143709}" presName="sp" presStyleCnt="0"/>
      <dgm:spPr/>
      <dgm:t>
        <a:bodyPr/>
        <a:lstStyle/>
        <a:p>
          <a:endParaRPr lang="ru-RU"/>
        </a:p>
      </dgm:t>
    </dgm:pt>
    <dgm:pt modelId="{FA21C4F1-EDF3-48C4-A38B-CBE8E6DBF260}" type="pres">
      <dgm:prSet presAssocID="{566FA139-1E58-4072-BE20-B66BE4BE1679}" presName="linNode" presStyleCnt="0"/>
      <dgm:spPr/>
      <dgm:t>
        <a:bodyPr/>
        <a:lstStyle/>
        <a:p>
          <a:endParaRPr lang="ru-RU"/>
        </a:p>
      </dgm:t>
    </dgm:pt>
    <dgm:pt modelId="{932E2A4C-E612-4397-B52C-1ED8BFB51EE9}" type="pres">
      <dgm:prSet presAssocID="{566FA139-1E58-4072-BE20-B66BE4BE167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B97D8-92CE-4EFD-B27E-501A9309AB1F}" type="pres">
      <dgm:prSet presAssocID="{566FA139-1E58-4072-BE20-B66BE4BE167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5C5D8-22D0-4879-8047-CD8518B98895}" type="pres">
      <dgm:prSet presAssocID="{850813EB-2581-4810-98D3-221BD51A6FB0}" presName="sp" presStyleCnt="0"/>
      <dgm:spPr/>
      <dgm:t>
        <a:bodyPr/>
        <a:lstStyle/>
        <a:p>
          <a:endParaRPr lang="ru-RU"/>
        </a:p>
      </dgm:t>
    </dgm:pt>
    <dgm:pt modelId="{28E9CE90-E50E-4840-A562-7C0B578A0125}" type="pres">
      <dgm:prSet presAssocID="{9A684CDA-8404-45C9-830B-307BACFA7AF8}" presName="linNode" presStyleCnt="0"/>
      <dgm:spPr/>
      <dgm:t>
        <a:bodyPr/>
        <a:lstStyle/>
        <a:p>
          <a:endParaRPr lang="ru-RU"/>
        </a:p>
      </dgm:t>
    </dgm:pt>
    <dgm:pt modelId="{392FF8C9-35D5-482E-9C7D-5EDDB679DCDF}" type="pres">
      <dgm:prSet presAssocID="{9A684CDA-8404-45C9-830B-307BACFA7AF8}" presName="parentText" presStyleLbl="node1" presStyleIdx="3" presStyleCnt="5" custScaleY="121340" custLinFactNeighborX="196" custLinFactNeighborY="27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FE520-72E5-49F1-968E-AB74CC20C5CA}" type="pres">
      <dgm:prSet presAssocID="{9A684CDA-8404-45C9-830B-307BACFA7AF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C304C-2F12-47E4-B568-B6002BAF5EC3}" type="pres">
      <dgm:prSet presAssocID="{16CD5B39-9F98-4D57-B173-054BDBB02296}" presName="sp" presStyleCnt="0"/>
      <dgm:spPr/>
      <dgm:t>
        <a:bodyPr/>
        <a:lstStyle/>
        <a:p>
          <a:endParaRPr lang="ru-RU"/>
        </a:p>
      </dgm:t>
    </dgm:pt>
    <dgm:pt modelId="{54F1C05D-8236-42AA-84C9-BBE051C9E981}" type="pres">
      <dgm:prSet presAssocID="{53EC5667-5F4F-49E9-B0EA-7A493F766C84}" presName="linNode" presStyleCnt="0"/>
      <dgm:spPr/>
      <dgm:t>
        <a:bodyPr/>
        <a:lstStyle/>
        <a:p>
          <a:endParaRPr lang="ru-RU"/>
        </a:p>
      </dgm:t>
    </dgm:pt>
    <dgm:pt modelId="{20A1177F-9EFF-416E-A4D7-E0D5A49FE191}" type="pres">
      <dgm:prSet presAssocID="{53EC5667-5F4F-49E9-B0EA-7A493F766C8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19D87-D9F8-4BC3-B3C7-62F917E82277}" type="pres">
      <dgm:prSet presAssocID="{53EC5667-5F4F-49E9-B0EA-7A493F766C8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355D6-C2AC-4805-9FAA-D6BD778B3636}" type="presOf" srcId="{58094263-2CBC-428A-8F79-02FDB44A3EAE}" destId="{CE319D87-D9F8-4BC3-B3C7-62F917E82277}" srcOrd="0" destOrd="0" presId="urn:microsoft.com/office/officeart/2005/8/layout/vList5"/>
    <dgm:cxn modelId="{44C6A8AC-B468-42C1-B204-1BFC878CFFA0}" type="presOf" srcId="{295E903F-6878-40F2-A39F-20E7881758DF}" destId="{185B97D8-92CE-4EFD-B27E-501A9309AB1F}" srcOrd="0" destOrd="2" presId="urn:microsoft.com/office/officeart/2005/8/layout/vList5"/>
    <dgm:cxn modelId="{F908C6AD-3947-457A-BA66-73E380D5C91D}" type="presOf" srcId="{566FA139-1E58-4072-BE20-B66BE4BE1679}" destId="{932E2A4C-E612-4397-B52C-1ED8BFB51EE9}" srcOrd="0" destOrd="0" presId="urn:microsoft.com/office/officeart/2005/8/layout/vList5"/>
    <dgm:cxn modelId="{67922372-DA6D-4A3E-80F9-BBE438366B31}" srcId="{0123BA8B-7963-4BAD-B903-BAE0B0346740}" destId="{94DE797E-F5D9-4CCE-834D-529173D5E219}" srcOrd="0" destOrd="0" parTransId="{218DFD81-C31F-4572-8AE9-C3D595FB8875}" sibTransId="{897D30A4-4FA7-47F5-BB2C-FE79711A831D}"/>
    <dgm:cxn modelId="{2ED947F0-C16E-4CE4-8F64-5CE1E40D8C7A}" type="presOf" srcId="{94DE797E-F5D9-4CCE-834D-529173D5E219}" destId="{4F1825C4-DB6F-4CA5-B97E-C2E9600FFFB1}" srcOrd="0" destOrd="0" presId="urn:microsoft.com/office/officeart/2005/8/layout/vList5"/>
    <dgm:cxn modelId="{97652597-DD29-473B-BC45-6B5804380A95}" type="presOf" srcId="{CF149BB9-AFAA-4921-99A2-5B2AD1D0FEF4}" destId="{28B05F46-3AC4-450B-B4F6-88BCF522EDA6}" srcOrd="0" destOrd="0" presId="urn:microsoft.com/office/officeart/2005/8/layout/vList5"/>
    <dgm:cxn modelId="{EFB90C3C-D85B-4CBB-9A47-D65A28F3A2BC}" type="presOf" srcId="{53EC5667-5F4F-49E9-B0EA-7A493F766C84}" destId="{20A1177F-9EFF-416E-A4D7-E0D5A49FE191}" srcOrd="0" destOrd="0" presId="urn:microsoft.com/office/officeart/2005/8/layout/vList5"/>
    <dgm:cxn modelId="{EA812DEB-EA84-4415-B93B-45C31C20FD4D}" srcId="{566FA139-1E58-4072-BE20-B66BE4BE1679}" destId="{BBBFE2CE-BA75-4AB9-AD11-697DDFB249CA}" srcOrd="1" destOrd="0" parTransId="{C3C36004-5F1D-435A-A124-A8A0E682BCF6}" sibTransId="{016F94C9-7C05-4D4F-BC24-A105BBCBE2B7}"/>
    <dgm:cxn modelId="{C9C79C96-8FFA-4CB1-9E82-D1694BC655AA}" srcId="{9A684CDA-8404-45C9-830B-307BACFA7AF8}" destId="{BF04AC25-B96F-447B-86FA-77371C37A723}" srcOrd="2" destOrd="0" parTransId="{E6D988A7-B0FD-4B56-93A8-67D41FDEB39F}" sibTransId="{A0B5C8C6-9689-4466-9789-6B3BDB87B63E}"/>
    <dgm:cxn modelId="{7F88352B-5B76-480F-8D79-A91DFDF94774}" srcId="{0123BA8B-7963-4BAD-B903-BAE0B0346740}" destId="{53EC5667-5F4F-49E9-B0EA-7A493F766C84}" srcOrd="4" destOrd="0" parTransId="{A186905E-3EAF-4FBE-93B4-5FDE523B7EA6}" sibTransId="{00D2017F-05FD-49DC-96C8-2A054DABD17E}"/>
    <dgm:cxn modelId="{2ABF1E76-0A83-4CDC-82A0-99279C56ECA4}" srcId="{0123BA8B-7963-4BAD-B903-BAE0B0346740}" destId="{CF149BB9-AFAA-4921-99A2-5B2AD1D0FEF4}" srcOrd="1" destOrd="0" parTransId="{06778B09-BFCE-4545-A7B8-27701E5AEAF1}" sibTransId="{F6230E42-712F-4412-9D9B-59994E143709}"/>
    <dgm:cxn modelId="{D5AD0CBD-926B-42CB-A435-D9BDCD0B745C}" type="presOf" srcId="{9A684CDA-8404-45C9-830B-307BACFA7AF8}" destId="{392FF8C9-35D5-482E-9C7D-5EDDB679DCDF}" srcOrd="0" destOrd="0" presId="urn:microsoft.com/office/officeart/2005/8/layout/vList5"/>
    <dgm:cxn modelId="{6CDDEEB6-F5F0-4706-8DA6-DEABA072FEFF}" srcId="{0123BA8B-7963-4BAD-B903-BAE0B0346740}" destId="{566FA139-1E58-4072-BE20-B66BE4BE1679}" srcOrd="2" destOrd="0" parTransId="{B8529E4D-2546-4C7E-AC9B-E915B5C514D9}" sibTransId="{850813EB-2581-4810-98D3-221BD51A6FB0}"/>
    <dgm:cxn modelId="{2D5CBE29-D008-4131-A45B-FEC86C51D693}" srcId="{53EC5667-5F4F-49E9-B0EA-7A493F766C84}" destId="{58094263-2CBC-428A-8F79-02FDB44A3EAE}" srcOrd="0" destOrd="0" parTransId="{2B0E9098-1B9B-47AC-9558-5E8F7C18089B}" sibTransId="{E784105D-F079-4479-8DDE-5F6AB10AA976}"/>
    <dgm:cxn modelId="{8C27B697-861A-4526-89A1-749B04B59C2D}" type="presOf" srcId="{E2B6F473-57EB-4B07-87C6-9992C8110CA7}" destId="{EFAD30AA-7A38-473D-9F33-F689DAE1D134}" srcOrd="0" destOrd="1" presId="urn:microsoft.com/office/officeart/2005/8/layout/vList5"/>
    <dgm:cxn modelId="{DC684641-501A-46BB-B112-4D89BF55E2D8}" srcId="{94DE797E-F5D9-4CCE-834D-529173D5E219}" destId="{08DC3740-5C2E-4531-B7C2-F655CE77AEA5}" srcOrd="0" destOrd="0" parTransId="{88FF2EAE-DBD9-49B4-8D69-744D994947E5}" sibTransId="{8BECBF4A-6D8D-4C25-BFF2-55ACF9873574}"/>
    <dgm:cxn modelId="{56AF2561-273C-40D0-B377-0D4669F40C6E}" type="presOf" srcId="{6C5653AD-6D2A-4316-ACBF-2A158256C7C9}" destId="{AF3FE520-72E5-49F1-968E-AB74CC20C5CA}" srcOrd="0" destOrd="1" presId="urn:microsoft.com/office/officeart/2005/8/layout/vList5"/>
    <dgm:cxn modelId="{10826885-611D-47CE-98DB-FA9E6FD12DCA}" type="presOf" srcId="{A1CA612A-BE16-4478-81C3-98285CBF0A88}" destId="{AF3FE520-72E5-49F1-968E-AB74CC20C5CA}" srcOrd="0" destOrd="0" presId="urn:microsoft.com/office/officeart/2005/8/layout/vList5"/>
    <dgm:cxn modelId="{B49042AB-30B5-4346-BAE3-1BD04008790E}" srcId="{0123BA8B-7963-4BAD-B903-BAE0B0346740}" destId="{9A684CDA-8404-45C9-830B-307BACFA7AF8}" srcOrd="3" destOrd="0" parTransId="{30FA000F-F228-4019-AE24-5D99A5C8FBA6}" sibTransId="{16CD5B39-9F98-4D57-B173-054BDBB02296}"/>
    <dgm:cxn modelId="{C3DFC56D-D862-4F79-9139-7C70EA6DD4EF}" srcId="{9A684CDA-8404-45C9-830B-307BACFA7AF8}" destId="{6C5653AD-6D2A-4316-ACBF-2A158256C7C9}" srcOrd="1" destOrd="0" parTransId="{59A038EB-D4D1-4FB9-B04F-6723F742FA35}" sibTransId="{C1DB4B4B-D7E9-47E9-A620-BEFF71A8E81E}"/>
    <dgm:cxn modelId="{FA83B8A9-598A-498F-8EA5-71EEBDD020A1}" srcId="{94DE797E-F5D9-4CCE-834D-529173D5E219}" destId="{D3B07BFE-EA36-4DAA-B442-A3E0F3100706}" srcOrd="1" destOrd="0" parTransId="{C91E70F8-BDB0-446F-8124-DFAFD82930E5}" sibTransId="{49C0CC8E-12A7-4D44-9343-C1E30F16ADA6}"/>
    <dgm:cxn modelId="{DA8DA649-4BCB-4ABC-AE70-037F94BDB3B5}" srcId="{CF149BB9-AFAA-4921-99A2-5B2AD1D0FEF4}" destId="{E2B6F473-57EB-4B07-87C6-9992C8110CA7}" srcOrd="1" destOrd="0" parTransId="{F33B1BEF-B256-4770-BEBE-EA4D6967A2BF}" sibTransId="{FB4CCA85-5E93-47C3-8E25-DD004077E5D4}"/>
    <dgm:cxn modelId="{1C25EA67-777B-40FD-94A8-78BF3957040B}" type="presOf" srcId="{08DC3740-5C2E-4531-B7C2-F655CE77AEA5}" destId="{E0715BEC-4F3F-46A2-BD0C-E6EFFC2499F0}" srcOrd="0" destOrd="0" presId="urn:microsoft.com/office/officeart/2005/8/layout/vList5"/>
    <dgm:cxn modelId="{D8F197FF-6639-4623-917E-367F69E94BFB}" type="presOf" srcId="{43A2F008-6F20-45B8-84F7-D81880DD1D85}" destId="{EFAD30AA-7A38-473D-9F33-F689DAE1D134}" srcOrd="0" destOrd="0" presId="urn:microsoft.com/office/officeart/2005/8/layout/vList5"/>
    <dgm:cxn modelId="{FCD11867-8628-42F4-953D-3960B42B68C2}" type="presOf" srcId="{0123BA8B-7963-4BAD-B903-BAE0B0346740}" destId="{22BEFCDD-104F-4D6B-A82F-1AAA7AF0B979}" srcOrd="0" destOrd="0" presId="urn:microsoft.com/office/officeart/2005/8/layout/vList5"/>
    <dgm:cxn modelId="{4E794D56-C46A-40C3-A4E3-A31E1B453F8B}" srcId="{566FA139-1E58-4072-BE20-B66BE4BE1679}" destId="{41A20DA2-4439-4AA6-BECA-79FD96A76578}" srcOrd="0" destOrd="0" parTransId="{B1D895EF-4E10-4785-9285-4C26255A1377}" sibTransId="{A2B269AD-1CFC-40B3-9081-2597C90B1A42}"/>
    <dgm:cxn modelId="{33F54BE7-B575-438A-B215-65B4C633675C}" srcId="{9A684CDA-8404-45C9-830B-307BACFA7AF8}" destId="{A1CA612A-BE16-4478-81C3-98285CBF0A88}" srcOrd="0" destOrd="0" parTransId="{8B107F61-5E04-489E-9106-3F895210EA30}" sibTransId="{87847C8F-C0FA-4DB3-B381-FEECB55F391F}"/>
    <dgm:cxn modelId="{6DE6ED1C-EAC3-4F9E-A812-03DB22C3E63F}" srcId="{566FA139-1E58-4072-BE20-B66BE4BE1679}" destId="{295E903F-6878-40F2-A39F-20E7881758DF}" srcOrd="2" destOrd="0" parTransId="{5125512D-F4D3-4A14-9966-1334039F153C}" sibTransId="{8D2D45D4-0D35-45BC-B1E2-0D2A4BBD6A41}"/>
    <dgm:cxn modelId="{71A4C2D4-4504-4937-810E-1B17F9B56A38}" type="presOf" srcId="{BBBFE2CE-BA75-4AB9-AD11-697DDFB249CA}" destId="{185B97D8-92CE-4EFD-B27E-501A9309AB1F}" srcOrd="0" destOrd="1" presId="urn:microsoft.com/office/officeart/2005/8/layout/vList5"/>
    <dgm:cxn modelId="{7980D454-9B4D-42DA-BE71-0A6913C4FEFF}" type="presOf" srcId="{41A20DA2-4439-4AA6-BECA-79FD96A76578}" destId="{185B97D8-92CE-4EFD-B27E-501A9309AB1F}" srcOrd="0" destOrd="0" presId="urn:microsoft.com/office/officeart/2005/8/layout/vList5"/>
    <dgm:cxn modelId="{38716171-2851-4643-ACB8-28037C16EB59}" srcId="{CF149BB9-AFAA-4921-99A2-5B2AD1D0FEF4}" destId="{43A2F008-6F20-45B8-84F7-D81880DD1D85}" srcOrd="0" destOrd="0" parTransId="{17CF8E3F-0100-4C53-9382-36C6A9C605B4}" sibTransId="{02BFA109-0697-4548-92D1-5F8D953CE78C}"/>
    <dgm:cxn modelId="{1E577C78-D20E-4C71-87AA-4859567955F0}" type="presOf" srcId="{BF04AC25-B96F-447B-86FA-77371C37A723}" destId="{AF3FE520-72E5-49F1-968E-AB74CC20C5CA}" srcOrd="0" destOrd="2" presId="urn:microsoft.com/office/officeart/2005/8/layout/vList5"/>
    <dgm:cxn modelId="{E078341E-1515-4D7F-8F40-32998B1B62EA}" type="presOf" srcId="{D3B07BFE-EA36-4DAA-B442-A3E0F3100706}" destId="{E0715BEC-4F3F-46A2-BD0C-E6EFFC2499F0}" srcOrd="0" destOrd="1" presId="urn:microsoft.com/office/officeart/2005/8/layout/vList5"/>
    <dgm:cxn modelId="{6BA1D349-0757-4327-8CB0-F3C1F5F2B8FF}" type="presParOf" srcId="{22BEFCDD-104F-4D6B-A82F-1AAA7AF0B979}" destId="{32EB00E5-B056-4B15-AB16-08146248D32E}" srcOrd="0" destOrd="0" presId="urn:microsoft.com/office/officeart/2005/8/layout/vList5"/>
    <dgm:cxn modelId="{726B1D19-885E-4A9F-96FC-40E1C52E6B3B}" type="presParOf" srcId="{32EB00E5-B056-4B15-AB16-08146248D32E}" destId="{4F1825C4-DB6F-4CA5-B97E-C2E9600FFFB1}" srcOrd="0" destOrd="0" presId="urn:microsoft.com/office/officeart/2005/8/layout/vList5"/>
    <dgm:cxn modelId="{662B6C07-2F3F-4BD2-9306-E1B97BEA2CA4}" type="presParOf" srcId="{32EB00E5-B056-4B15-AB16-08146248D32E}" destId="{E0715BEC-4F3F-46A2-BD0C-E6EFFC2499F0}" srcOrd="1" destOrd="0" presId="urn:microsoft.com/office/officeart/2005/8/layout/vList5"/>
    <dgm:cxn modelId="{A92A002F-4E3C-49D2-A664-CEAF0F8DAFE6}" type="presParOf" srcId="{22BEFCDD-104F-4D6B-A82F-1AAA7AF0B979}" destId="{C2763A45-0365-4CDE-88A2-886C8A2E159A}" srcOrd="1" destOrd="0" presId="urn:microsoft.com/office/officeart/2005/8/layout/vList5"/>
    <dgm:cxn modelId="{7986C19B-632E-4553-BD6E-7BE2D4A49483}" type="presParOf" srcId="{22BEFCDD-104F-4D6B-A82F-1AAA7AF0B979}" destId="{D1B9862B-CD32-4EEA-ABD5-D2F66B584396}" srcOrd="2" destOrd="0" presId="urn:microsoft.com/office/officeart/2005/8/layout/vList5"/>
    <dgm:cxn modelId="{6C8E7D26-EDAC-4626-B53C-EACBC72A51C3}" type="presParOf" srcId="{D1B9862B-CD32-4EEA-ABD5-D2F66B584396}" destId="{28B05F46-3AC4-450B-B4F6-88BCF522EDA6}" srcOrd="0" destOrd="0" presId="urn:microsoft.com/office/officeart/2005/8/layout/vList5"/>
    <dgm:cxn modelId="{A8596A8E-83A9-4294-93CE-7A67B4264D8B}" type="presParOf" srcId="{D1B9862B-CD32-4EEA-ABD5-D2F66B584396}" destId="{EFAD30AA-7A38-473D-9F33-F689DAE1D134}" srcOrd="1" destOrd="0" presId="urn:microsoft.com/office/officeart/2005/8/layout/vList5"/>
    <dgm:cxn modelId="{7307880F-766F-4ACB-8F52-4E2FCA97532B}" type="presParOf" srcId="{22BEFCDD-104F-4D6B-A82F-1AAA7AF0B979}" destId="{8BE63182-9E0E-407E-B7DA-60F37C3C94AA}" srcOrd="3" destOrd="0" presId="urn:microsoft.com/office/officeart/2005/8/layout/vList5"/>
    <dgm:cxn modelId="{407D8DCF-D957-4063-A512-B1D105EA402D}" type="presParOf" srcId="{22BEFCDD-104F-4D6B-A82F-1AAA7AF0B979}" destId="{FA21C4F1-EDF3-48C4-A38B-CBE8E6DBF260}" srcOrd="4" destOrd="0" presId="urn:microsoft.com/office/officeart/2005/8/layout/vList5"/>
    <dgm:cxn modelId="{72D6DC11-7EC4-4466-B514-A91144472786}" type="presParOf" srcId="{FA21C4F1-EDF3-48C4-A38B-CBE8E6DBF260}" destId="{932E2A4C-E612-4397-B52C-1ED8BFB51EE9}" srcOrd="0" destOrd="0" presId="urn:microsoft.com/office/officeart/2005/8/layout/vList5"/>
    <dgm:cxn modelId="{ED32CA07-2FDE-4211-8A86-BDFA7E67A9CE}" type="presParOf" srcId="{FA21C4F1-EDF3-48C4-A38B-CBE8E6DBF260}" destId="{185B97D8-92CE-4EFD-B27E-501A9309AB1F}" srcOrd="1" destOrd="0" presId="urn:microsoft.com/office/officeart/2005/8/layout/vList5"/>
    <dgm:cxn modelId="{4F63F317-5B09-438A-93E0-B3CCCC1BAFE3}" type="presParOf" srcId="{22BEFCDD-104F-4D6B-A82F-1AAA7AF0B979}" destId="{E8B5C5D8-22D0-4879-8047-CD8518B98895}" srcOrd="5" destOrd="0" presId="urn:microsoft.com/office/officeart/2005/8/layout/vList5"/>
    <dgm:cxn modelId="{515D1839-B5C2-4899-95F3-61686596D2C2}" type="presParOf" srcId="{22BEFCDD-104F-4D6B-A82F-1AAA7AF0B979}" destId="{28E9CE90-E50E-4840-A562-7C0B578A0125}" srcOrd="6" destOrd="0" presId="urn:microsoft.com/office/officeart/2005/8/layout/vList5"/>
    <dgm:cxn modelId="{EFF74D64-7901-4923-906E-237FEA50FB93}" type="presParOf" srcId="{28E9CE90-E50E-4840-A562-7C0B578A0125}" destId="{392FF8C9-35D5-482E-9C7D-5EDDB679DCDF}" srcOrd="0" destOrd="0" presId="urn:microsoft.com/office/officeart/2005/8/layout/vList5"/>
    <dgm:cxn modelId="{EE7C3DC0-3E57-40E1-8FE2-9C461BFF046C}" type="presParOf" srcId="{28E9CE90-E50E-4840-A562-7C0B578A0125}" destId="{AF3FE520-72E5-49F1-968E-AB74CC20C5CA}" srcOrd="1" destOrd="0" presId="urn:microsoft.com/office/officeart/2005/8/layout/vList5"/>
    <dgm:cxn modelId="{715564A9-A444-4DB8-98A0-3FD63C68E9F4}" type="presParOf" srcId="{22BEFCDD-104F-4D6B-A82F-1AAA7AF0B979}" destId="{4A1C304C-2F12-47E4-B568-B6002BAF5EC3}" srcOrd="7" destOrd="0" presId="urn:microsoft.com/office/officeart/2005/8/layout/vList5"/>
    <dgm:cxn modelId="{043890FA-08F1-4251-97AA-5903B26F3934}" type="presParOf" srcId="{22BEFCDD-104F-4D6B-A82F-1AAA7AF0B979}" destId="{54F1C05D-8236-42AA-84C9-BBE051C9E981}" srcOrd="8" destOrd="0" presId="urn:microsoft.com/office/officeart/2005/8/layout/vList5"/>
    <dgm:cxn modelId="{762B5A96-6F52-42C8-BCB2-A594B3A2FDF9}" type="presParOf" srcId="{54F1C05D-8236-42AA-84C9-BBE051C9E981}" destId="{20A1177F-9EFF-416E-A4D7-E0D5A49FE191}" srcOrd="0" destOrd="0" presId="urn:microsoft.com/office/officeart/2005/8/layout/vList5"/>
    <dgm:cxn modelId="{5C1CF263-E9AC-429B-B9D0-98177C7E6F6C}" type="presParOf" srcId="{54F1C05D-8236-42AA-84C9-BBE051C9E981}" destId="{CE319D87-D9F8-4BC3-B3C7-62F917E8227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15BEC-4F3F-46A2-BD0C-E6EFFC2499F0}">
      <dsp:nvSpPr>
        <dsp:cNvPr id="0" name=""/>
        <dsp:cNvSpPr/>
      </dsp:nvSpPr>
      <dsp:spPr>
        <a:xfrm rot="5400000">
          <a:off x="5072878" y="-2123676"/>
          <a:ext cx="675588" cy="509239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Личный прогресс</a:t>
          </a:r>
          <a:endParaRPr lang="ru-RU" sz="15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Учебные достижения, неудачи</a:t>
          </a:r>
          <a:endParaRPr lang="ru-RU" sz="15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64474" y="117707"/>
        <a:ext cx="5059419" cy="609630"/>
      </dsp:txXfrm>
    </dsp:sp>
    <dsp:sp modelId="{4F1825C4-DB6F-4CA5-B97E-C2E9600FFFB1}">
      <dsp:nvSpPr>
        <dsp:cNvPr id="0" name=""/>
        <dsp:cNvSpPr/>
      </dsp:nvSpPr>
      <dsp:spPr>
        <a:xfrm>
          <a:off x="0" y="279"/>
          <a:ext cx="2864473" cy="8444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</a:t>
          </a:r>
          <a:endParaRPr lang="ru-RU" sz="2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4" y="41503"/>
        <a:ext cx="2782025" cy="762037"/>
      </dsp:txXfrm>
    </dsp:sp>
    <dsp:sp modelId="{EFAD30AA-7A38-473D-9F33-F689DAE1D134}">
      <dsp:nvSpPr>
        <dsp:cNvPr id="0" name=""/>
        <dsp:cNvSpPr/>
      </dsp:nvSpPr>
      <dsp:spPr>
        <a:xfrm rot="5400000">
          <a:off x="5072878" y="-1236966"/>
          <a:ext cx="675588" cy="5092398"/>
        </a:xfrm>
        <a:prstGeom prst="round2SameRect">
          <a:avLst/>
        </a:prstGeom>
        <a:solidFill>
          <a:schemeClr val="accent4">
            <a:tint val="40000"/>
            <a:alpha val="90000"/>
            <a:hueOff val="-986427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Динамика учебных достижений</a:t>
          </a:r>
          <a:endParaRPr lang="ru-RU" sz="15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64474" y="1004417"/>
        <a:ext cx="5059419" cy="609630"/>
      </dsp:txXfrm>
    </dsp:sp>
    <dsp:sp modelId="{28B05F46-3AC4-450B-B4F6-88BCF522EDA6}">
      <dsp:nvSpPr>
        <dsp:cNvPr id="0" name=""/>
        <dsp:cNvSpPr/>
      </dsp:nvSpPr>
      <dsp:spPr>
        <a:xfrm>
          <a:off x="0" y="886989"/>
          <a:ext cx="2864473" cy="844485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4" y="928213"/>
        <a:ext cx="2782025" cy="762037"/>
      </dsp:txXfrm>
    </dsp:sp>
    <dsp:sp modelId="{185B97D8-92CE-4EFD-B27E-501A9309AB1F}">
      <dsp:nvSpPr>
        <dsp:cNvPr id="0" name=""/>
        <dsp:cNvSpPr/>
      </dsp:nvSpPr>
      <dsp:spPr>
        <a:xfrm rot="5400000">
          <a:off x="5072878" y="-350256"/>
          <a:ext cx="675588" cy="5092398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Какое предметное содержание было не в полной мере усвоено</a:t>
          </a:r>
          <a:endParaRPr lang="ru-RU" sz="15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64474" y="1891127"/>
        <a:ext cx="5059419" cy="609630"/>
      </dsp:txXfrm>
    </dsp:sp>
    <dsp:sp modelId="{932E2A4C-E612-4397-B52C-1ED8BFB51EE9}">
      <dsp:nvSpPr>
        <dsp:cNvPr id="0" name=""/>
        <dsp:cNvSpPr/>
      </dsp:nvSpPr>
      <dsp:spPr>
        <a:xfrm>
          <a:off x="0" y="1773699"/>
          <a:ext cx="2864473" cy="84448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endParaRPr lang="ru-RU" sz="2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4" y="1814923"/>
        <a:ext cx="2782025" cy="762037"/>
      </dsp:txXfrm>
    </dsp:sp>
    <dsp:sp modelId="{AF3FE520-72E5-49F1-968E-AB74CC20C5CA}">
      <dsp:nvSpPr>
        <dsp:cNvPr id="0" name=""/>
        <dsp:cNvSpPr/>
      </dsp:nvSpPr>
      <dsp:spPr>
        <a:xfrm rot="5400000">
          <a:off x="5062316" y="630167"/>
          <a:ext cx="675588" cy="5082456"/>
        </a:xfrm>
        <a:prstGeom prst="round2SameRect">
          <a:avLst/>
        </a:prstGeom>
        <a:solidFill>
          <a:schemeClr val="accent4">
            <a:tint val="40000"/>
            <a:alpha val="90000"/>
            <a:hueOff val="-2959282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Достигаются ли значимые социальные, образовательные и экономические цели</a:t>
          </a:r>
          <a:endParaRPr lang="ru-RU" sz="15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58883" y="2866580"/>
        <a:ext cx="5049477" cy="609630"/>
      </dsp:txXfrm>
    </dsp:sp>
    <dsp:sp modelId="{392FF8C9-35D5-482E-9C7D-5EDDB679DCDF}">
      <dsp:nvSpPr>
        <dsp:cNvPr id="0" name=""/>
        <dsp:cNvSpPr/>
      </dsp:nvSpPr>
      <dsp:spPr>
        <a:xfrm>
          <a:off x="0" y="2664294"/>
          <a:ext cx="2858881" cy="1021971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общественности</a:t>
          </a:r>
          <a:endParaRPr lang="ru-RU" sz="2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89" y="2714183"/>
        <a:ext cx="2759103" cy="922193"/>
      </dsp:txXfrm>
    </dsp:sp>
    <dsp:sp modelId="{CE319D87-D9F8-4BC3-B3C7-62F917E82277}">
      <dsp:nvSpPr>
        <dsp:cNvPr id="0" name=""/>
        <dsp:cNvSpPr/>
      </dsp:nvSpPr>
      <dsp:spPr>
        <a:xfrm rot="5400000">
          <a:off x="5072878" y="1600649"/>
          <a:ext cx="675588" cy="509239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Корректировка учебных планов</a:t>
          </a:r>
          <a:endParaRPr lang="ru-RU" sz="15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повышения квалификации учителей</a:t>
          </a:r>
          <a:endParaRPr lang="ru-RU" sz="15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64474" y="3842033"/>
        <a:ext cx="5059419" cy="609630"/>
      </dsp:txXfrm>
    </dsp:sp>
    <dsp:sp modelId="{20A1177F-9EFF-416E-A4D7-E0D5A49FE191}">
      <dsp:nvSpPr>
        <dsp:cNvPr id="0" name=""/>
        <dsp:cNvSpPr/>
      </dsp:nvSpPr>
      <dsp:spPr>
        <a:xfrm>
          <a:off x="0" y="3724605"/>
          <a:ext cx="2864473" cy="84448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Администраторы системы образования</a:t>
          </a:r>
          <a:endParaRPr lang="ru-RU" sz="2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4" y="3765829"/>
        <a:ext cx="2782025" cy="762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8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6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0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9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7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9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7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9FBB-87DC-472A-A8C2-63D55BA42C42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9DAA-4333-470E-B42A-B04B1DD8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4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200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Республики Мордовия «Центр мониторинга и оценки качества образования»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8590" y="1700808"/>
            <a:ext cx="8064896" cy="29523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мониторинговых исследований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запросов потребителей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843808" y="6093296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 2016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0621" y="4751065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Щеглов А.С., </a:t>
            </a:r>
          </a:p>
          <a:p>
            <a:pPr algn="r"/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экспертизы </a:t>
            </a:r>
          </a:p>
          <a:p>
            <a:pPr algn="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ачества подготовки обучающихся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52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мониторинговых исследований по биологии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466568"/>
              </p:ext>
            </p:extLst>
          </p:nvPr>
        </p:nvGraphicFramePr>
        <p:xfrm>
          <a:off x="899592" y="1196752"/>
          <a:ext cx="7484392" cy="497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0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88727"/>
              </p:ext>
            </p:extLst>
          </p:nvPr>
        </p:nvGraphicFramePr>
        <p:xfrm>
          <a:off x="251518" y="1350804"/>
          <a:ext cx="8632430" cy="53314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3243"/>
                <a:gridCol w="859286"/>
                <a:gridCol w="867200"/>
                <a:gridCol w="863243"/>
                <a:gridCol w="863243"/>
                <a:gridCol w="863243"/>
                <a:gridCol w="863243"/>
                <a:gridCol w="863243"/>
                <a:gridCol w="863243"/>
                <a:gridCol w="863243"/>
              </a:tblGrid>
              <a:tr h="405548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65"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16"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864"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511"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405"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712"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85">
                <a:tc>
                  <a:txBody>
                    <a:bodyPr/>
                    <a:lstStyle/>
                    <a:p>
                      <a:pPr algn="ctr"/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4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323528" y="1844824"/>
            <a:ext cx="8505363" cy="4699564"/>
            <a:chOff x="779711" y="2037694"/>
            <a:chExt cx="8018127" cy="46995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05112" y="4557974"/>
              <a:ext cx="5544615" cy="5830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Мониторинговые исследования по биологии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72793" y="5278054"/>
              <a:ext cx="5616625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Мониторинговые исследования по иностранному языку</a:t>
              </a:r>
              <a:endParaRPr lang="ru-RU" sz="1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536858" y="3837894"/>
              <a:ext cx="3928238" cy="5760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Мониторинговые исследования по химии</a:t>
              </a:r>
              <a:endParaRPr lang="ru-RU" sz="1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79711" y="2037694"/>
              <a:ext cx="3193591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Мониторинговые исследования по физике</a:t>
              </a:r>
              <a:endParaRPr lang="ru-RU" sz="1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48814" y="2541750"/>
              <a:ext cx="2295802" cy="5760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Мониторинговые исследования по математике</a:t>
              </a:r>
              <a:endParaRPr lang="ru-RU" sz="1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558069" y="3189822"/>
              <a:ext cx="2295256" cy="58321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Мониторинговые исследования по русскому языку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973302" y="6070141"/>
              <a:ext cx="4824536" cy="66711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Мониторинговые исследования по истории России</a:t>
              </a: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0" y="116632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 мониторинговых исследований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продукты</a:t>
            </a:r>
            <a:endParaRPr lang="ru-RU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348880"/>
            <a:ext cx="7956872" cy="3672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http://cmoko.ru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mo.edurm.ru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«Результаты оценочных процедур в системе образования Республики Мордовия»</a:t>
            </a:r>
          </a:p>
          <a:p>
            <a:endParaRPr lang="ru-RU" sz="31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676400" cy="1466215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5306389" y="3656339"/>
            <a:ext cx="370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Мордовия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nnova.tmbreg.ru/files/mms/flagi_gerby/Gerb%20Mordov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87" y="3321806"/>
            <a:ext cx="1321417" cy="1376953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617" y="2295996"/>
            <a:ext cx="3879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РМ «Центр мониторинга и оценки качества образования»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исследования по запросу образовательных организаций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1770065"/>
              </p:ext>
            </p:extLst>
          </p:nvPr>
        </p:nvGraphicFramePr>
        <p:xfrm>
          <a:off x="251520" y="1397000"/>
          <a:ext cx="82089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1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использования результатов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мониторинговых исследований 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республиканской системе образования</a:t>
            </a:r>
            <a:endParaRPr lang="ru-RU" sz="3100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819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21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13295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образования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88840"/>
            <a:ext cx="8280920" cy="3810736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</a:t>
            </a:r>
            <a:endParaRPr lang="ru-RU" alt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 </a:t>
            </a:r>
            <a:endParaRPr lang="ru-RU" alt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мониторинговые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://nicstyle.ru/wp-content/uploads/2016/06/ege-2000x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2448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vsosh1.ru/media/k2/items/cache/8b6e33345ac8d5ffd9cf0d107a7d9e9d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45223"/>
            <a:ext cx="2664296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gyo.edusite.ru/images/logo-12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815883" cy="14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312368" cy="288032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600400" cy="3176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3240360" cy="2808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9464" y="757051"/>
            <a:ext cx="46085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– наказание?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cliparthut.com/clip-arts/683/transparent-red-x-clip-art-6831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12" y="757051"/>
            <a:ext cx="488559" cy="6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240360" cy="3014288"/>
          </a:xfrm>
          <a:prstGeom prst="rect">
            <a:avLst/>
          </a:prstGeom>
        </p:spPr>
      </p:pic>
      <p:pic>
        <p:nvPicPr>
          <p:cNvPr id="11" name="Picture 2" descr="C:\Users\user\Pictures\000490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772816"/>
            <a:ext cx="3491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80239"/>
            <a:ext cx="3737512" cy="3072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3490" y="764704"/>
            <a:ext cx="477051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ошибками!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ixabay.com/static/uploads/photo/2014/10/24/09/03/quality-50095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92639"/>
            <a:ext cx="1126172" cy="11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результатов мониторинговых исследований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694511"/>
              </p:ext>
            </p:extLst>
          </p:nvPr>
        </p:nvGraphicFramePr>
        <p:xfrm>
          <a:off x="323528" y="1556792"/>
          <a:ext cx="795687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3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</a:t>
            </a:r>
            <a:b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исследования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33453" cy="45693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РМ от 08.09.2015г. №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831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и проведении в 2015-2016 учебном году мониторинга качества подготовки обучающихся общеобразовательных учреждений Республики Мордовия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России» (7-е классы)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«Иностранный язык»  (6-е классы)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«Биология» (10-е классы)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«Химия»  (11-е классы)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cheboksary.ru/images/64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448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по предмету 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России»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0020558"/>
              </p:ext>
            </p:extLst>
          </p:nvPr>
        </p:nvGraphicFramePr>
        <p:xfrm>
          <a:off x="1115616" y="1628800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тестирования по предмету «Иностранный язык»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707922"/>
              </p:ext>
            </p:extLst>
          </p:nvPr>
        </p:nvGraphicFramePr>
        <p:xfrm>
          <a:off x="1259632" y="1628800"/>
          <a:ext cx="68407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42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за 2012-2016 уч. год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0895353"/>
              </p:ext>
            </p:extLst>
          </p:nvPr>
        </p:nvGraphicFramePr>
        <p:xfrm>
          <a:off x="899592" y="1556792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406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учреждение Республики Мордовия «Центр мониторинга и оценки качества образования»</vt:lpstr>
      <vt:lpstr>Система оценки качества образования </vt:lpstr>
      <vt:lpstr>Презентация PowerPoint</vt:lpstr>
      <vt:lpstr>Презентация PowerPoint</vt:lpstr>
      <vt:lpstr>Потребители результатов мониторинговых исследований</vt:lpstr>
      <vt:lpstr>Республиканские  мониторинговые исследования</vt:lpstr>
      <vt:lpstr>Результаты тестирования по предмету  «История России» </vt:lpstr>
      <vt:lpstr>Итоги тестирования по предмету «Иностранный язык»</vt:lpstr>
      <vt:lpstr>Динамика результатов обученности  по химии за 2012-2016 уч. год</vt:lpstr>
      <vt:lpstr>Динамика результатов мониторинговых исследований по биологии</vt:lpstr>
      <vt:lpstr>Презентация PowerPoint</vt:lpstr>
      <vt:lpstr>Информационные продукты</vt:lpstr>
      <vt:lpstr>Мониторинговые исследования по запросу образовательных организаций</vt:lpstr>
      <vt:lpstr>Модель использования результатов мониторинговых исследований  в республиканской системе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РМ «Центр мониторинга</dc:title>
  <dc:creator>user</dc:creator>
  <cp:lastModifiedBy>Forceller</cp:lastModifiedBy>
  <cp:revision>100</cp:revision>
  <dcterms:created xsi:type="dcterms:W3CDTF">2016-08-11T11:56:35Z</dcterms:created>
  <dcterms:modified xsi:type="dcterms:W3CDTF">2016-08-23T19:13:51Z</dcterms:modified>
</cp:coreProperties>
</file>